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75" r:id="rId5"/>
    <p:sldId id="276" r:id="rId6"/>
    <p:sldId id="277" r:id="rId7"/>
    <p:sldId id="278" r:id="rId8"/>
    <p:sldId id="281" r:id="rId9"/>
    <p:sldId id="279" r:id="rId10"/>
    <p:sldId id="287" r:id="rId11"/>
    <p:sldId id="289" r:id="rId12"/>
    <p:sldId id="282" r:id="rId13"/>
    <p:sldId id="280" r:id="rId14"/>
    <p:sldId id="286" r:id="rId15"/>
    <p:sldId id="288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  <a:srgbClr val="FF3300"/>
    <a:srgbClr val="0E1A8A"/>
    <a:srgbClr val="1F4E79"/>
    <a:srgbClr val="007AB9"/>
    <a:srgbClr val="A5A5A5"/>
    <a:srgbClr val="E3EDF7"/>
    <a:srgbClr val="ACE3FF"/>
    <a:srgbClr val="028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7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F5E7FD-8F8E-4B53-9709-98D6F527D490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9C7C8E9B-E4A0-4146-81E2-74EC467F395C}">
      <dgm:prSet phldrT="[文本]"/>
      <dgm:spPr>
        <a:solidFill>
          <a:srgbClr val="FF3300"/>
        </a:solidFill>
      </dgm:spPr>
      <dgm:t>
        <a:bodyPr/>
        <a:lstStyle/>
        <a:p>
          <a:r>
            <a:rPr lang="zh-CN" altLang="en-US" dirty="0"/>
            <a:t>禁止</a:t>
          </a:r>
        </a:p>
      </dgm:t>
    </dgm:pt>
    <dgm:pt modelId="{E09F91C0-1A28-4939-A709-5346F39710CB}" type="parTrans" cxnId="{0B4DDB0C-1336-4EC5-AAFB-1726190AAB3C}">
      <dgm:prSet/>
      <dgm:spPr/>
      <dgm:t>
        <a:bodyPr/>
        <a:lstStyle/>
        <a:p>
          <a:endParaRPr lang="zh-CN" altLang="en-US"/>
        </a:p>
      </dgm:t>
    </dgm:pt>
    <dgm:pt modelId="{CBBFBD20-FCB1-439F-98FF-046205E76B03}" type="sibTrans" cxnId="{0B4DDB0C-1336-4EC5-AAFB-1726190AAB3C}">
      <dgm:prSet/>
      <dgm:spPr/>
      <dgm:t>
        <a:bodyPr/>
        <a:lstStyle/>
        <a:p>
          <a:endParaRPr lang="zh-CN" altLang="en-US"/>
        </a:p>
      </dgm:t>
    </dgm:pt>
    <dgm:pt modelId="{9A3EB042-6872-454E-992E-1AB2EF1386F9}">
      <dgm:prSet phldrT="[文本]"/>
      <dgm:spPr>
        <a:solidFill>
          <a:srgbClr val="007AB9"/>
        </a:solidFill>
      </dgm:spPr>
      <dgm:t>
        <a:bodyPr/>
        <a:lstStyle/>
        <a:p>
          <a:r>
            <a:rPr lang="zh-CN" altLang="en-US" dirty="0"/>
            <a:t>指令</a:t>
          </a:r>
        </a:p>
      </dgm:t>
    </dgm:pt>
    <dgm:pt modelId="{7C241138-7392-429F-A98E-55765FC5F99B}" type="parTrans" cxnId="{B8EE203C-649C-41F3-81DE-E8AA238313AE}">
      <dgm:prSet/>
      <dgm:spPr/>
      <dgm:t>
        <a:bodyPr/>
        <a:lstStyle/>
        <a:p>
          <a:endParaRPr lang="zh-CN" altLang="en-US"/>
        </a:p>
      </dgm:t>
    </dgm:pt>
    <dgm:pt modelId="{991F4B7B-6075-448F-9A57-665C6BCA5BD3}" type="sibTrans" cxnId="{B8EE203C-649C-41F3-81DE-E8AA238313AE}">
      <dgm:prSet/>
      <dgm:spPr/>
      <dgm:t>
        <a:bodyPr/>
        <a:lstStyle/>
        <a:p>
          <a:endParaRPr lang="zh-CN" altLang="en-US"/>
        </a:p>
      </dgm:t>
    </dgm:pt>
    <dgm:pt modelId="{08F129BE-372E-4F4C-BAD0-3F45B93D4BE2}">
      <dgm:prSet phldrT="[文本]"/>
      <dgm:spPr>
        <a:solidFill>
          <a:srgbClr val="00CC00"/>
        </a:solidFill>
      </dgm:spPr>
      <dgm:t>
        <a:bodyPr/>
        <a:lstStyle/>
        <a:p>
          <a:r>
            <a:rPr lang="zh-CN" altLang="en-US" dirty="0"/>
            <a:t>提示</a:t>
          </a:r>
        </a:p>
      </dgm:t>
    </dgm:pt>
    <dgm:pt modelId="{A998B984-7FBB-43D4-AD8B-37D237D7B238}" type="parTrans" cxnId="{AE507B0F-E6AB-4C85-AA69-3CBD00D1165E}">
      <dgm:prSet/>
      <dgm:spPr/>
      <dgm:t>
        <a:bodyPr/>
        <a:lstStyle/>
        <a:p>
          <a:endParaRPr lang="zh-CN" altLang="en-US"/>
        </a:p>
      </dgm:t>
    </dgm:pt>
    <dgm:pt modelId="{26F6709B-75BF-462E-A694-99704896D098}" type="sibTrans" cxnId="{AE507B0F-E6AB-4C85-AA69-3CBD00D1165E}">
      <dgm:prSet/>
      <dgm:spPr/>
      <dgm:t>
        <a:bodyPr/>
        <a:lstStyle/>
        <a:p>
          <a:endParaRPr lang="zh-CN" altLang="en-US"/>
        </a:p>
      </dgm:t>
    </dgm:pt>
    <dgm:pt modelId="{566373D9-F7F7-4831-AC09-DC3AB348929D}">
      <dgm:prSet phldrT="[文本]"/>
      <dgm:spPr>
        <a:solidFill>
          <a:srgbClr val="FFC000"/>
        </a:solidFill>
      </dgm:spPr>
      <dgm:t>
        <a:bodyPr/>
        <a:lstStyle/>
        <a:p>
          <a:r>
            <a:rPr lang="zh-CN" altLang="en-US" dirty="0"/>
            <a:t>警告</a:t>
          </a:r>
        </a:p>
      </dgm:t>
    </dgm:pt>
    <dgm:pt modelId="{876712C5-9E67-4997-B3C7-467D12F3A29B}" type="sibTrans" cxnId="{B7D21478-0CC9-42FC-B817-42D55480074B}">
      <dgm:prSet/>
      <dgm:spPr/>
      <dgm:t>
        <a:bodyPr/>
        <a:lstStyle/>
        <a:p>
          <a:endParaRPr lang="zh-CN" altLang="en-US"/>
        </a:p>
      </dgm:t>
    </dgm:pt>
    <dgm:pt modelId="{5BAA44B0-6715-4235-B83A-2F8D60E7BD7E}" type="parTrans" cxnId="{B7D21478-0CC9-42FC-B817-42D55480074B}">
      <dgm:prSet/>
      <dgm:spPr/>
      <dgm:t>
        <a:bodyPr/>
        <a:lstStyle/>
        <a:p>
          <a:endParaRPr lang="zh-CN" altLang="en-US"/>
        </a:p>
      </dgm:t>
    </dgm:pt>
    <dgm:pt modelId="{650905F6-5AE2-4782-A8C6-314F7337CD74}" type="pres">
      <dgm:prSet presAssocID="{B6F5E7FD-8F8E-4B53-9709-98D6F527D490}" presName="CompostProcess" presStyleCnt="0">
        <dgm:presLayoutVars>
          <dgm:dir/>
          <dgm:resizeHandles val="exact"/>
        </dgm:presLayoutVars>
      </dgm:prSet>
      <dgm:spPr/>
    </dgm:pt>
    <dgm:pt modelId="{FDEEB7C0-B061-4E82-817D-9B43ECC6E5E4}" type="pres">
      <dgm:prSet presAssocID="{B6F5E7FD-8F8E-4B53-9709-98D6F527D490}" presName="arrow" presStyleLbl="bgShp" presStyleIdx="0" presStyleCnt="1" custLinFactNeighborX="22750" custLinFactNeighborY="8918"/>
      <dgm:spPr/>
    </dgm:pt>
    <dgm:pt modelId="{65A7F65D-10F5-457F-AAFD-FD39E583B476}" type="pres">
      <dgm:prSet presAssocID="{B6F5E7FD-8F8E-4B53-9709-98D6F527D490}" presName="linearProcess" presStyleCnt="0"/>
      <dgm:spPr/>
    </dgm:pt>
    <dgm:pt modelId="{01F484A5-466C-4B44-872F-3BE287FFD520}" type="pres">
      <dgm:prSet presAssocID="{9C7C8E9B-E4A0-4146-81E2-74EC467F395C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63528DC-3BA2-4FF3-9169-4F317D1BC46A}" type="pres">
      <dgm:prSet presAssocID="{CBBFBD20-FCB1-439F-98FF-046205E76B03}" presName="sibTrans" presStyleCnt="0"/>
      <dgm:spPr/>
    </dgm:pt>
    <dgm:pt modelId="{4F19D732-237B-4EA2-A1F6-8CB58C7B50E9}" type="pres">
      <dgm:prSet presAssocID="{566373D9-F7F7-4831-AC09-DC3AB348929D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6A30FA3-1179-4B6C-B7C2-F772B768C3C8}" type="pres">
      <dgm:prSet presAssocID="{876712C5-9E67-4997-B3C7-467D12F3A29B}" presName="sibTrans" presStyleCnt="0"/>
      <dgm:spPr/>
    </dgm:pt>
    <dgm:pt modelId="{DD3605F0-B701-453B-A6C5-E6EC675930F2}" type="pres">
      <dgm:prSet presAssocID="{9A3EB042-6872-454E-992E-1AB2EF1386F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1C36A2A-CF60-4B9D-81D5-EEB4F033ACDB}" type="pres">
      <dgm:prSet presAssocID="{991F4B7B-6075-448F-9A57-665C6BCA5BD3}" presName="sibTrans" presStyleCnt="0"/>
      <dgm:spPr/>
    </dgm:pt>
    <dgm:pt modelId="{3E261D63-B7D7-49B9-9399-B0687C743BE9}" type="pres">
      <dgm:prSet presAssocID="{08F129BE-372E-4F4C-BAD0-3F45B93D4BE2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347080F-7D12-43DE-A877-5131D24F8ED5}" type="presOf" srcId="{B6F5E7FD-8F8E-4B53-9709-98D6F527D490}" destId="{650905F6-5AE2-4782-A8C6-314F7337CD74}" srcOrd="0" destOrd="0" presId="urn:microsoft.com/office/officeart/2005/8/layout/hProcess9"/>
    <dgm:cxn modelId="{7C17FDA3-25E7-4653-BF0D-EF577D2B21C4}" type="presOf" srcId="{9C7C8E9B-E4A0-4146-81E2-74EC467F395C}" destId="{01F484A5-466C-4B44-872F-3BE287FFD520}" srcOrd="0" destOrd="0" presId="urn:microsoft.com/office/officeart/2005/8/layout/hProcess9"/>
    <dgm:cxn modelId="{6D2B8AFA-CDB2-4908-BEE8-25A2EFD7354B}" type="presOf" srcId="{566373D9-F7F7-4831-AC09-DC3AB348929D}" destId="{4F19D732-237B-4EA2-A1F6-8CB58C7B50E9}" srcOrd="0" destOrd="0" presId="urn:microsoft.com/office/officeart/2005/8/layout/hProcess9"/>
    <dgm:cxn modelId="{0B4DDB0C-1336-4EC5-AAFB-1726190AAB3C}" srcId="{B6F5E7FD-8F8E-4B53-9709-98D6F527D490}" destId="{9C7C8E9B-E4A0-4146-81E2-74EC467F395C}" srcOrd="0" destOrd="0" parTransId="{E09F91C0-1A28-4939-A709-5346F39710CB}" sibTransId="{CBBFBD20-FCB1-439F-98FF-046205E76B03}"/>
    <dgm:cxn modelId="{B7D21478-0CC9-42FC-B817-42D55480074B}" srcId="{B6F5E7FD-8F8E-4B53-9709-98D6F527D490}" destId="{566373D9-F7F7-4831-AC09-DC3AB348929D}" srcOrd="1" destOrd="0" parTransId="{5BAA44B0-6715-4235-B83A-2F8D60E7BD7E}" sibTransId="{876712C5-9E67-4997-B3C7-467D12F3A29B}"/>
    <dgm:cxn modelId="{9F60B342-0157-4E49-9F8A-F1EC89D4241C}" type="presOf" srcId="{9A3EB042-6872-454E-992E-1AB2EF1386F9}" destId="{DD3605F0-B701-453B-A6C5-E6EC675930F2}" srcOrd="0" destOrd="0" presId="urn:microsoft.com/office/officeart/2005/8/layout/hProcess9"/>
    <dgm:cxn modelId="{AE507B0F-E6AB-4C85-AA69-3CBD00D1165E}" srcId="{B6F5E7FD-8F8E-4B53-9709-98D6F527D490}" destId="{08F129BE-372E-4F4C-BAD0-3F45B93D4BE2}" srcOrd="3" destOrd="0" parTransId="{A998B984-7FBB-43D4-AD8B-37D237D7B238}" sibTransId="{26F6709B-75BF-462E-A694-99704896D098}"/>
    <dgm:cxn modelId="{B8EE203C-649C-41F3-81DE-E8AA238313AE}" srcId="{B6F5E7FD-8F8E-4B53-9709-98D6F527D490}" destId="{9A3EB042-6872-454E-992E-1AB2EF1386F9}" srcOrd="2" destOrd="0" parTransId="{7C241138-7392-429F-A98E-55765FC5F99B}" sibTransId="{991F4B7B-6075-448F-9A57-665C6BCA5BD3}"/>
    <dgm:cxn modelId="{3A58F680-D50B-41DC-A699-3DF8D116F461}" type="presOf" srcId="{08F129BE-372E-4F4C-BAD0-3F45B93D4BE2}" destId="{3E261D63-B7D7-49B9-9399-B0687C743BE9}" srcOrd="0" destOrd="0" presId="urn:microsoft.com/office/officeart/2005/8/layout/hProcess9"/>
    <dgm:cxn modelId="{B5703701-C220-4692-8681-B20DA168BE25}" type="presParOf" srcId="{650905F6-5AE2-4782-A8C6-314F7337CD74}" destId="{FDEEB7C0-B061-4E82-817D-9B43ECC6E5E4}" srcOrd="0" destOrd="0" presId="urn:microsoft.com/office/officeart/2005/8/layout/hProcess9"/>
    <dgm:cxn modelId="{93BC4970-B704-470D-9019-33E8E790A472}" type="presParOf" srcId="{650905F6-5AE2-4782-A8C6-314F7337CD74}" destId="{65A7F65D-10F5-457F-AAFD-FD39E583B476}" srcOrd="1" destOrd="0" presId="urn:microsoft.com/office/officeart/2005/8/layout/hProcess9"/>
    <dgm:cxn modelId="{6F2AC87B-1EA4-4DDA-B9C7-A3DDBE09A686}" type="presParOf" srcId="{65A7F65D-10F5-457F-AAFD-FD39E583B476}" destId="{01F484A5-466C-4B44-872F-3BE287FFD520}" srcOrd="0" destOrd="0" presId="urn:microsoft.com/office/officeart/2005/8/layout/hProcess9"/>
    <dgm:cxn modelId="{4EE8CF65-05AD-4741-9C77-6FD467D7D408}" type="presParOf" srcId="{65A7F65D-10F5-457F-AAFD-FD39E583B476}" destId="{463528DC-3BA2-4FF3-9169-4F317D1BC46A}" srcOrd="1" destOrd="0" presId="urn:microsoft.com/office/officeart/2005/8/layout/hProcess9"/>
    <dgm:cxn modelId="{DB1AAF32-78EB-4EDA-85D4-FD28C711C091}" type="presParOf" srcId="{65A7F65D-10F5-457F-AAFD-FD39E583B476}" destId="{4F19D732-237B-4EA2-A1F6-8CB58C7B50E9}" srcOrd="2" destOrd="0" presId="urn:microsoft.com/office/officeart/2005/8/layout/hProcess9"/>
    <dgm:cxn modelId="{0CF7C59B-8D77-47BE-ACE7-5C77DCF45086}" type="presParOf" srcId="{65A7F65D-10F5-457F-AAFD-FD39E583B476}" destId="{F6A30FA3-1179-4B6C-B7C2-F772B768C3C8}" srcOrd="3" destOrd="0" presId="urn:microsoft.com/office/officeart/2005/8/layout/hProcess9"/>
    <dgm:cxn modelId="{57DB169F-F049-4E81-8AFA-1ECB4EF428D3}" type="presParOf" srcId="{65A7F65D-10F5-457F-AAFD-FD39E583B476}" destId="{DD3605F0-B701-453B-A6C5-E6EC675930F2}" srcOrd="4" destOrd="0" presId="urn:microsoft.com/office/officeart/2005/8/layout/hProcess9"/>
    <dgm:cxn modelId="{2ABB2219-4654-4C70-9820-9A22CE135268}" type="presParOf" srcId="{65A7F65D-10F5-457F-AAFD-FD39E583B476}" destId="{21C36A2A-CF60-4B9D-81D5-EEB4F033ACDB}" srcOrd="5" destOrd="0" presId="urn:microsoft.com/office/officeart/2005/8/layout/hProcess9"/>
    <dgm:cxn modelId="{B0E0B4B6-5F8C-4EED-8925-9C9DCB196510}" type="presParOf" srcId="{65A7F65D-10F5-457F-AAFD-FD39E583B476}" destId="{3E261D63-B7D7-49B9-9399-B0687C743BE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F5E7FD-8F8E-4B53-9709-98D6F527D490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9C7C8E9B-E4A0-4146-81E2-74EC467F395C}">
      <dgm:prSet phldrT="[文本]"/>
      <dgm:spPr>
        <a:solidFill>
          <a:srgbClr val="FF3300"/>
        </a:solidFill>
      </dgm:spPr>
      <dgm:t>
        <a:bodyPr/>
        <a:lstStyle/>
        <a:p>
          <a:r>
            <a:rPr lang="zh-CN" altLang="en-US" dirty="0"/>
            <a:t>禁止</a:t>
          </a:r>
        </a:p>
      </dgm:t>
    </dgm:pt>
    <dgm:pt modelId="{E09F91C0-1A28-4939-A709-5346F39710CB}" type="parTrans" cxnId="{0B4DDB0C-1336-4EC5-AAFB-1726190AAB3C}">
      <dgm:prSet/>
      <dgm:spPr/>
      <dgm:t>
        <a:bodyPr/>
        <a:lstStyle/>
        <a:p>
          <a:endParaRPr lang="zh-CN" altLang="en-US"/>
        </a:p>
      </dgm:t>
    </dgm:pt>
    <dgm:pt modelId="{CBBFBD20-FCB1-439F-98FF-046205E76B03}" type="sibTrans" cxnId="{0B4DDB0C-1336-4EC5-AAFB-1726190AAB3C}">
      <dgm:prSet/>
      <dgm:spPr/>
      <dgm:t>
        <a:bodyPr/>
        <a:lstStyle/>
        <a:p>
          <a:endParaRPr lang="zh-CN" altLang="en-US"/>
        </a:p>
      </dgm:t>
    </dgm:pt>
    <dgm:pt modelId="{9A3EB042-6872-454E-992E-1AB2EF1386F9}">
      <dgm:prSet phldrT="[文本]"/>
      <dgm:spPr>
        <a:solidFill>
          <a:srgbClr val="007AB9"/>
        </a:solidFill>
      </dgm:spPr>
      <dgm:t>
        <a:bodyPr/>
        <a:lstStyle/>
        <a:p>
          <a:r>
            <a:rPr lang="zh-CN" altLang="en-US" dirty="0"/>
            <a:t>指令</a:t>
          </a:r>
        </a:p>
      </dgm:t>
    </dgm:pt>
    <dgm:pt modelId="{7C241138-7392-429F-A98E-55765FC5F99B}" type="parTrans" cxnId="{B8EE203C-649C-41F3-81DE-E8AA238313AE}">
      <dgm:prSet/>
      <dgm:spPr/>
      <dgm:t>
        <a:bodyPr/>
        <a:lstStyle/>
        <a:p>
          <a:endParaRPr lang="zh-CN" altLang="en-US"/>
        </a:p>
      </dgm:t>
    </dgm:pt>
    <dgm:pt modelId="{991F4B7B-6075-448F-9A57-665C6BCA5BD3}" type="sibTrans" cxnId="{B8EE203C-649C-41F3-81DE-E8AA238313AE}">
      <dgm:prSet/>
      <dgm:spPr/>
      <dgm:t>
        <a:bodyPr/>
        <a:lstStyle/>
        <a:p>
          <a:endParaRPr lang="zh-CN" altLang="en-US"/>
        </a:p>
      </dgm:t>
    </dgm:pt>
    <dgm:pt modelId="{08F129BE-372E-4F4C-BAD0-3F45B93D4BE2}">
      <dgm:prSet phldrT="[文本]"/>
      <dgm:spPr>
        <a:solidFill>
          <a:srgbClr val="00CC00"/>
        </a:solidFill>
      </dgm:spPr>
      <dgm:t>
        <a:bodyPr/>
        <a:lstStyle/>
        <a:p>
          <a:r>
            <a:rPr lang="zh-CN" altLang="en-US" dirty="0"/>
            <a:t>提示</a:t>
          </a:r>
        </a:p>
      </dgm:t>
    </dgm:pt>
    <dgm:pt modelId="{A998B984-7FBB-43D4-AD8B-37D237D7B238}" type="parTrans" cxnId="{AE507B0F-E6AB-4C85-AA69-3CBD00D1165E}">
      <dgm:prSet/>
      <dgm:spPr/>
      <dgm:t>
        <a:bodyPr/>
        <a:lstStyle/>
        <a:p>
          <a:endParaRPr lang="zh-CN" altLang="en-US"/>
        </a:p>
      </dgm:t>
    </dgm:pt>
    <dgm:pt modelId="{26F6709B-75BF-462E-A694-99704896D098}" type="sibTrans" cxnId="{AE507B0F-E6AB-4C85-AA69-3CBD00D1165E}">
      <dgm:prSet/>
      <dgm:spPr/>
      <dgm:t>
        <a:bodyPr/>
        <a:lstStyle/>
        <a:p>
          <a:endParaRPr lang="zh-CN" altLang="en-US"/>
        </a:p>
      </dgm:t>
    </dgm:pt>
    <dgm:pt modelId="{566373D9-F7F7-4831-AC09-DC3AB348929D}">
      <dgm:prSet phldrT="[文本]"/>
      <dgm:spPr>
        <a:solidFill>
          <a:srgbClr val="FFC000"/>
        </a:solidFill>
      </dgm:spPr>
      <dgm:t>
        <a:bodyPr/>
        <a:lstStyle/>
        <a:p>
          <a:r>
            <a:rPr lang="zh-CN" altLang="en-US" dirty="0"/>
            <a:t>警告</a:t>
          </a:r>
        </a:p>
      </dgm:t>
    </dgm:pt>
    <dgm:pt modelId="{876712C5-9E67-4997-B3C7-467D12F3A29B}" type="sibTrans" cxnId="{B7D21478-0CC9-42FC-B817-42D55480074B}">
      <dgm:prSet/>
      <dgm:spPr/>
      <dgm:t>
        <a:bodyPr/>
        <a:lstStyle/>
        <a:p>
          <a:endParaRPr lang="zh-CN" altLang="en-US"/>
        </a:p>
      </dgm:t>
    </dgm:pt>
    <dgm:pt modelId="{5BAA44B0-6715-4235-B83A-2F8D60E7BD7E}" type="parTrans" cxnId="{B7D21478-0CC9-42FC-B817-42D55480074B}">
      <dgm:prSet/>
      <dgm:spPr/>
      <dgm:t>
        <a:bodyPr/>
        <a:lstStyle/>
        <a:p>
          <a:endParaRPr lang="zh-CN" altLang="en-US"/>
        </a:p>
      </dgm:t>
    </dgm:pt>
    <dgm:pt modelId="{650905F6-5AE2-4782-A8C6-314F7337CD74}" type="pres">
      <dgm:prSet presAssocID="{B6F5E7FD-8F8E-4B53-9709-98D6F527D490}" presName="CompostProcess" presStyleCnt="0">
        <dgm:presLayoutVars>
          <dgm:dir/>
          <dgm:resizeHandles val="exact"/>
        </dgm:presLayoutVars>
      </dgm:prSet>
      <dgm:spPr/>
    </dgm:pt>
    <dgm:pt modelId="{FDEEB7C0-B061-4E82-817D-9B43ECC6E5E4}" type="pres">
      <dgm:prSet presAssocID="{B6F5E7FD-8F8E-4B53-9709-98D6F527D490}" presName="arrow" presStyleLbl="bgShp" presStyleIdx="0" presStyleCnt="1" custLinFactNeighborX="22750" custLinFactNeighborY="8918"/>
      <dgm:spPr/>
    </dgm:pt>
    <dgm:pt modelId="{65A7F65D-10F5-457F-AAFD-FD39E583B476}" type="pres">
      <dgm:prSet presAssocID="{B6F5E7FD-8F8E-4B53-9709-98D6F527D490}" presName="linearProcess" presStyleCnt="0"/>
      <dgm:spPr/>
    </dgm:pt>
    <dgm:pt modelId="{01F484A5-466C-4B44-872F-3BE287FFD520}" type="pres">
      <dgm:prSet presAssocID="{9C7C8E9B-E4A0-4146-81E2-74EC467F395C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63528DC-3BA2-4FF3-9169-4F317D1BC46A}" type="pres">
      <dgm:prSet presAssocID="{CBBFBD20-FCB1-439F-98FF-046205E76B03}" presName="sibTrans" presStyleCnt="0"/>
      <dgm:spPr/>
    </dgm:pt>
    <dgm:pt modelId="{4F19D732-237B-4EA2-A1F6-8CB58C7B50E9}" type="pres">
      <dgm:prSet presAssocID="{566373D9-F7F7-4831-AC09-DC3AB348929D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6A30FA3-1179-4B6C-B7C2-F772B768C3C8}" type="pres">
      <dgm:prSet presAssocID="{876712C5-9E67-4997-B3C7-467D12F3A29B}" presName="sibTrans" presStyleCnt="0"/>
      <dgm:spPr/>
    </dgm:pt>
    <dgm:pt modelId="{DD3605F0-B701-453B-A6C5-E6EC675930F2}" type="pres">
      <dgm:prSet presAssocID="{9A3EB042-6872-454E-992E-1AB2EF1386F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1C36A2A-CF60-4B9D-81D5-EEB4F033ACDB}" type="pres">
      <dgm:prSet presAssocID="{991F4B7B-6075-448F-9A57-665C6BCA5BD3}" presName="sibTrans" presStyleCnt="0"/>
      <dgm:spPr/>
    </dgm:pt>
    <dgm:pt modelId="{3E261D63-B7D7-49B9-9399-B0687C743BE9}" type="pres">
      <dgm:prSet presAssocID="{08F129BE-372E-4F4C-BAD0-3F45B93D4BE2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9E1BF30-BF72-4A93-AAFA-4C403BCFC7A4}" type="presOf" srcId="{9A3EB042-6872-454E-992E-1AB2EF1386F9}" destId="{DD3605F0-B701-453B-A6C5-E6EC675930F2}" srcOrd="0" destOrd="0" presId="urn:microsoft.com/office/officeart/2005/8/layout/hProcess9"/>
    <dgm:cxn modelId="{6E9D5C8B-F349-4D52-99BA-9DCA704DF85D}" type="presOf" srcId="{566373D9-F7F7-4831-AC09-DC3AB348929D}" destId="{4F19D732-237B-4EA2-A1F6-8CB58C7B50E9}" srcOrd="0" destOrd="0" presId="urn:microsoft.com/office/officeart/2005/8/layout/hProcess9"/>
    <dgm:cxn modelId="{AE507B0F-E6AB-4C85-AA69-3CBD00D1165E}" srcId="{B6F5E7FD-8F8E-4B53-9709-98D6F527D490}" destId="{08F129BE-372E-4F4C-BAD0-3F45B93D4BE2}" srcOrd="3" destOrd="0" parTransId="{A998B984-7FBB-43D4-AD8B-37D237D7B238}" sibTransId="{26F6709B-75BF-462E-A694-99704896D098}"/>
    <dgm:cxn modelId="{B8EE203C-649C-41F3-81DE-E8AA238313AE}" srcId="{B6F5E7FD-8F8E-4B53-9709-98D6F527D490}" destId="{9A3EB042-6872-454E-992E-1AB2EF1386F9}" srcOrd="2" destOrd="0" parTransId="{7C241138-7392-429F-A98E-55765FC5F99B}" sibTransId="{991F4B7B-6075-448F-9A57-665C6BCA5BD3}"/>
    <dgm:cxn modelId="{0B4DDB0C-1336-4EC5-AAFB-1726190AAB3C}" srcId="{B6F5E7FD-8F8E-4B53-9709-98D6F527D490}" destId="{9C7C8E9B-E4A0-4146-81E2-74EC467F395C}" srcOrd="0" destOrd="0" parTransId="{E09F91C0-1A28-4939-A709-5346F39710CB}" sibTransId="{CBBFBD20-FCB1-439F-98FF-046205E76B03}"/>
    <dgm:cxn modelId="{2411ACE5-B8E6-4673-973D-408A2B7F2C4C}" type="presOf" srcId="{08F129BE-372E-4F4C-BAD0-3F45B93D4BE2}" destId="{3E261D63-B7D7-49B9-9399-B0687C743BE9}" srcOrd="0" destOrd="0" presId="urn:microsoft.com/office/officeart/2005/8/layout/hProcess9"/>
    <dgm:cxn modelId="{5B02F7C9-327E-4EC9-8F09-1C08CB78E043}" type="presOf" srcId="{9C7C8E9B-E4A0-4146-81E2-74EC467F395C}" destId="{01F484A5-466C-4B44-872F-3BE287FFD520}" srcOrd="0" destOrd="0" presId="urn:microsoft.com/office/officeart/2005/8/layout/hProcess9"/>
    <dgm:cxn modelId="{B7D21478-0CC9-42FC-B817-42D55480074B}" srcId="{B6F5E7FD-8F8E-4B53-9709-98D6F527D490}" destId="{566373D9-F7F7-4831-AC09-DC3AB348929D}" srcOrd="1" destOrd="0" parTransId="{5BAA44B0-6715-4235-B83A-2F8D60E7BD7E}" sibTransId="{876712C5-9E67-4997-B3C7-467D12F3A29B}"/>
    <dgm:cxn modelId="{2B4BD1A5-205F-4422-B93C-7D69BF476D26}" type="presOf" srcId="{B6F5E7FD-8F8E-4B53-9709-98D6F527D490}" destId="{650905F6-5AE2-4782-A8C6-314F7337CD74}" srcOrd="0" destOrd="0" presId="urn:microsoft.com/office/officeart/2005/8/layout/hProcess9"/>
    <dgm:cxn modelId="{53522261-9C95-4E3E-982A-1308D4677ACB}" type="presParOf" srcId="{650905F6-5AE2-4782-A8C6-314F7337CD74}" destId="{FDEEB7C0-B061-4E82-817D-9B43ECC6E5E4}" srcOrd="0" destOrd="0" presId="urn:microsoft.com/office/officeart/2005/8/layout/hProcess9"/>
    <dgm:cxn modelId="{502844EB-2EC0-47E7-A5AA-4EF74DC017B6}" type="presParOf" srcId="{650905F6-5AE2-4782-A8C6-314F7337CD74}" destId="{65A7F65D-10F5-457F-AAFD-FD39E583B476}" srcOrd="1" destOrd="0" presId="urn:microsoft.com/office/officeart/2005/8/layout/hProcess9"/>
    <dgm:cxn modelId="{971B072B-6DE8-4CC1-9461-1721105C27E6}" type="presParOf" srcId="{65A7F65D-10F5-457F-AAFD-FD39E583B476}" destId="{01F484A5-466C-4B44-872F-3BE287FFD520}" srcOrd="0" destOrd="0" presId="urn:microsoft.com/office/officeart/2005/8/layout/hProcess9"/>
    <dgm:cxn modelId="{F5490F9C-B505-4E6D-9571-7F3098E17163}" type="presParOf" srcId="{65A7F65D-10F5-457F-AAFD-FD39E583B476}" destId="{463528DC-3BA2-4FF3-9169-4F317D1BC46A}" srcOrd="1" destOrd="0" presId="urn:microsoft.com/office/officeart/2005/8/layout/hProcess9"/>
    <dgm:cxn modelId="{AB484990-08B3-443A-B6F3-51FEA96D783B}" type="presParOf" srcId="{65A7F65D-10F5-457F-AAFD-FD39E583B476}" destId="{4F19D732-237B-4EA2-A1F6-8CB58C7B50E9}" srcOrd="2" destOrd="0" presId="urn:microsoft.com/office/officeart/2005/8/layout/hProcess9"/>
    <dgm:cxn modelId="{D77F2290-907C-4122-843E-2BD4F86A17D3}" type="presParOf" srcId="{65A7F65D-10F5-457F-AAFD-FD39E583B476}" destId="{F6A30FA3-1179-4B6C-B7C2-F772B768C3C8}" srcOrd="3" destOrd="0" presId="urn:microsoft.com/office/officeart/2005/8/layout/hProcess9"/>
    <dgm:cxn modelId="{152A90BC-2D8B-4473-B835-D22A359D3D24}" type="presParOf" srcId="{65A7F65D-10F5-457F-AAFD-FD39E583B476}" destId="{DD3605F0-B701-453B-A6C5-E6EC675930F2}" srcOrd="4" destOrd="0" presId="urn:microsoft.com/office/officeart/2005/8/layout/hProcess9"/>
    <dgm:cxn modelId="{0CADAB36-C153-4D67-835C-53E1FC4FDDCF}" type="presParOf" srcId="{65A7F65D-10F5-457F-AAFD-FD39E583B476}" destId="{21C36A2A-CF60-4B9D-81D5-EEB4F033ACDB}" srcOrd="5" destOrd="0" presId="urn:microsoft.com/office/officeart/2005/8/layout/hProcess9"/>
    <dgm:cxn modelId="{6E68DF07-1B9F-4CC7-B2EB-9AB9D2E47B97}" type="presParOf" srcId="{65A7F65D-10F5-457F-AAFD-FD39E583B476}" destId="{3E261D63-B7D7-49B9-9399-B0687C743BE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EB7C0-B061-4E82-817D-9B43ECC6E5E4}">
      <dsp:nvSpPr>
        <dsp:cNvPr id="0" name=""/>
        <dsp:cNvSpPr/>
      </dsp:nvSpPr>
      <dsp:spPr>
        <a:xfrm>
          <a:off x="723568" y="0"/>
          <a:ext cx="4100223" cy="232829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484A5-466C-4B44-872F-3BE287FFD520}">
      <dsp:nvSpPr>
        <dsp:cNvPr id="0" name=""/>
        <dsp:cNvSpPr/>
      </dsp:nvSpPr>
      <dsp:spPr>
        <a:xfrm>
          <a:off x="58" y="698489"/>
          <a:ext cx="1117680" cy="931318"/>
        </a:xfrm>
        <a:prstGeom prst="roundRect">
          <a:avLst/>
        </a:prstGeom>
        <a:solidFill>
          <a:srgbClr val="FF3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/>
            <a:t>禁止</a:t>
          </a:r>
        </a:p>
      </dsp:txBody>
      <dsp:txXfrm>
        <a:off x="45521" y="743952"/>
        <a:ext cx="1026754" cy="840392"/>
      </dsp:txXfrm>
    </dsp:sp>
    <dsp:sp modelId="{4F19D732-237B-4EA2-A1F6-8CB58C7B50E9}">
      <dsp:nvSpPr>
        <dsp:cNvPr id="0" name=""/>
        <dsp:cNvSpPr/>
      </dsp:nvSpPr>
      <dsp:spPr>
        <a:xfrm>
          <a:off x="1235390" y="698489"/>
          <a:ext cx="1117680" cy="931318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/>
            <a:t>警告</a:t>
          </a:r>
        </a:p>
      </dsp:txBody>
      <dsp:txXfrm>
        <a:off x="1280853" y="743952"/>
        <a:ext cx="1026754" cy="840392"/>
      </dsp:txXfrm>
    </dsp:sp>
    <dsp:sp modelId="{DD3605F0-B701-453B-A6C5-E6EC675930F2}">
      <dsp:nvSpPr>
        <dsp:cNvPr id="0" name=""/>
        <dsp:cNvSpPr/>
      </dsp:nvSpPr>
      <dsp:spPr>
        <a:xfrm>
          <a:off x="2470721" y="698489"/>
          <a:ext cx="1117680" cy="931318"/>
        </a:xfrm>
        <a:prstGeom prst="roundRect">
          <a:avLst/>
        </a:prstGeom>
        <a:solidFill>
          <a:srgbClr val="007A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/>
            <a:t>指令</a:t>
          </a:r>
        </a:p>
      </dsp:txBody>
      <dsp:txXfrm>
        <a:off x="2516184" y="743952"/>
        <a:ext cx="1026754" cy="840392"/>
      </dsp:txXfrm>
    </dsp:sp>
    <dsp:sp modelId="{3E261D63-B7D7-49B9-9399-B0687C743BE9}">
      <dsp:nvSpPr>
        <dsp:cNvPr id="0" name=""/>
        <dsp:cNvSpPr/>
      </dsp:nvSpPr>
      <dsp:spPr>
        <a:xfrm>
          <a:off x="3706052" y="698489"/>
          <a:ext cx="1117680" cy="931318"/>
        </a:xfrm>
        <a:prstGeom prst="roundRect">
          <a:avLst/>
        </a:prstGeom>
        <a:solidFill>
          <a:srgbClr val="00C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/>
            <a:t>提示</a:t>
          </a:r>
        </a:p>
      </dsp:txBody>
      <dsp:txXfrm>
        <a:off x="3751515" y="743952"/>
        <a:ext cx="1026754" cy="8403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EB7C0-B061-4E82-817D-9B43ECC6E5E4}">
      <dsp:nvSpPr>
        <dsp:cNvPr id="0" name=""/>
        <dsp:cNvSpPr/>
      </dsp:nvSpPr>
      <dsp:spPr>
        <a:xfrm>
          <a:off x="898497" y="0"/>
          <a:ext cx="5091486" cy="201506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484A5-466C-4B44-872F-3BE287FFD520}">
      <dsp:nvSpPr>
        <dsp:cNvPr id="0" name=""/>
        <dsp:cNvSpPr/>
      </dsp:nvSpPr>
      <dsp:spPr>
        <a:xfrm>
          <a:off x="1754" y="604519"/>
          <a:ext cx="1364563" cy="806026"/>
        </a:xfrm>
        <a:prstGeom prst="roundRect">
          <a:avLst/>
        </a:prstGeom>
        <a:solidFill>
          <a:srgbClr val="FF3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/>
            <a:t>禁止</a:t>
          </a:r>
        </a:p>
      </dsp:txBody>
      <dsp:txXfrm>
        <a:off x="41101" y="643866"/>
        <a:ext cx="1285869" cy="727332"/>
      </dsp:txXfrm>
    </dsp:sp>
    <dsp:sp modelId="{4F19D732-237B-4EA2-A1F6-8CB58C7B50E9}">
      <dsp:nvSpPr>
        <dsp:cNvPr id="0" name=""/>
        <dsp:cNvSpPr/>
      </dsp:nvSpPr>
      <dsp:spPr>
        <a:xfrm>
          <a:off x="1542391" y="604519"/>
          <a:ext cx="1364563" cy="806026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/>
            <a:t>警告</a:t>
          </a:r>
        </a:p>
      </dsp:txBody>
      <dsp:txXfrm>
        <a:off x="1581738" y="643866"/>
        <a:ext cx="1285869" cy="727332"/>
      </dsp:txXfrm>
    </dsp:sp>
    <dsp:sp modelId="{DD3605F0-B701-453B-A6C5-E6EC675930F2}">
      <dsp:nvSpPr>
        <dsp:cNvPr id="0" name=""/>
        <dsp:cNvSpPr/>
      </dsp:nvSpPr>
      <dsp:spPr>
        <a:xfrm>
          <a:off x="3083028" y="604519"/>
          <a:ext cx="1364563" cy="806026"/>
        </a:xfrm>
        <a:prstGeom prst="roundRect">
          <a:avLst/>
        </a:prstGeom>
        <a:solidFill>
          <a:srgbClr val="007A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/>
            <a:t>指令</a:t>
          </a:r>
        </a:p>
      </dsp:txBody>
      <dsp:txXfrm>
        <a:off x="3122375" y="643866"/>
        <a:ext cx="1285869" cy="727332"/>
      </dsp:txXfrm>
    </dsp:sp>
    <dsp:sp modelId="{3E261D63-B7D7-49B9-9399-B0687C743BE9}">
      <dsp:nvSpPr>
        <dsp:cNvPr id="0" name=""/>
        <dsp:cNvSpPr/>
      </dsp:nvSpPr>
      <dsp:spPr>
        <a:xfrm>
          <a:off x="4623665" y="604519"/>
          <a:ext cx="1364563" cy="806026"/>
        </a:xfrm>
        <a:prstGeom prst="roundRect">
          <a:avLst/>
        </a:prstGeom>
        <a:solidFill>
          <a:srgbClr val="00C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/>
            <a:t>提示</a:t>
          </a:r>
        </a:p>
      </dsp:txBody>
      <dsp:txXfrm>
        <a:off x="4663012" y="643866"/>
        <a:ext cx="1285869" cy="727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56F3FA-C94A-4876-8362-B213A4CDE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0D12ABD-D2E2-4BF9-A93E-FAA7C5F45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E30D37-FFC4-4447-90A5-7B3039C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252105-4E91-4F51-94EF-86A9E23D8F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210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E9D785-9E78-4A59-A6DF-E0291AB7C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B110577-10DE-4A58-8423-ACE215AFA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33DA66-1F71-4A2A-A457-B22588D0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F384DB-48B9-465E-B034-3B07D23E467C}" type="datetimeFigureOut">
              <a:rPr lang="zh-CN" altLang="en-US" smtClean="0"/>
              <a:t>2022/12/12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C8F870-A4E7-4E32-9A4E-932C655A1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CEAF31-0371-47ED-807E-9C2B6CA0A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252105-4E91-4F51-94EF-86A9E23D8F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371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0EA145E-5F50-4765-BFB5-15E76FEC2F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5DA55F6-1CB9-4CBA-A378-7B0AAFA03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EEDB30-06FA-443A-8E4D-5FEF47814E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F384DB-48B9-465E-B034-3B07D23E467C}" type="datetimeFigureOut">
              <a:rPr lang="zh-CN" altLang="en-US" smtClean="0"/>
              <a:t>2022/12/12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045D87-BCA4-4DFA-B96E-DA27F8750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5F5BFE-7A48-4295-B281-C5E933DD5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252105-4E91-4F51-94EF-86A9E23D8F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93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1E8A29-FCDA-41D5-A655-F9DCCA100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322000-1EB9-4AB2-A8FB-BDA7A8251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CA2C44-88FA-45E7-96B0-28A1C5C6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F384DB-48B9-465E-B034-3B07D23E467C}" type="datetimeFigureOut">
              <a:rPr lang="zh-CN" altLang="en-US" smtClean="0"/>
              <a:t>2022/12/12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08006D-D7C3-4371-819C-CE179281F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53CD07-3B86-48C1-A083-E0E210CAF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252105-4E91-4F51-94EF-86A9E23D8F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26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4EC1B8-318F-402B-A2B1-921E6ACA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08F6B8-FC47-478F-90A3-D4162017F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69D038-DFB6-40AD-818E-42B2C34541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F384DB-48B9-465E-B034-3B07D23E467C}" type="datetimeFigureOut">
              <a:rPr lang="zh-CN" altLang="en-US" smtClean="0"/>
              <a:t>2022/12/12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CBFA6D-3552-4752-9332-D1B7293F5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9A49FA-0CE9-417A-A596-28DA0557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252105-4E91-4F51-94EF-86A9E23D8F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85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E2A202-BAD8-4270-B680-D5D6FD3FB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9B36DB-721F-4615-AEDB-196E826EA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BB3FCB-2312-49DA-BD0D-4131BDBB9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2F4594-FDA8-4D74-9961-0CBE363A04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F384DB-48B9-465E-B034-3B07D23E467C}" type="datetimeFigureOut">
              <a:rPr lang="zh-CN" altLang="en-US" smtClean="0"/>
              <a:t>2022/12/12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C0794B7-FA80-42A3-9BFF-0BBEEFAED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588A1C-B2E3-4D5B-8D13-CAF0647E7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252105-4E91-4F51-94EF-86A9E23D8F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359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6B3BED-1DBF-4A6E-BAF4-A3A604C8B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188F934-58E0-4D5E-A01B-FDCE6079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0C6C1CF-0CF8-49F4-AFE7-1704E1A7E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C2C8C9-E4C4-4764-B8AA-575AAC65F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01FFA61-0A49-42CE-8786-16C8D4DD97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A880249-50D5-493C-A558-F24776AD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F384DB-48B9-465E-B034-3B07D23E467C}" type="datetimeFigureOut">
              <a:rPr lang="zh-CN" altLang="en-US" smtClean="0"/>
              <a:t>2022/12/12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E27FC36-A249-49B3-AC60-8439BB93E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B13F9C6-AAC9-418E-93A8-37FF31FA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252105-4E91-4F51-94EF-86A9E23D8F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2DD28D-12D4-4DFF-9A03-E49142BD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37EE668-C80A-47DB-B6F9-9BC205CA6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F384DB-48B9-465E-B034-3B07D23E467C}" type="datetimeFigureOut">
              <a:rPr lang="zh-CN" altLang="en-US" smtClean="0"/>
              <a:t>2022/12/12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CF24280-6B96-442C-93B7-30557647B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AAC2DAE-96A0-4D95-BD01-A8F360F70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252105-4E91-4F51-94EF-86A9E23D8F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77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41E69AF-CCBD-4C7C-89BD-C8E6812DF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F384DB-48B9-465E-B034-3B07D23E467C}" type="datetimeFigureOut">
              <a:rPr lang="zh-CN" altLang="en-US" smtClean="0"/>
              <a:t>2022/12/12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129FA23-84CB-465E-8C3F-46F7044DF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0C59F96-3A22-4843-BCAE-6FF8B966D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252105-4E91-4F51-94EF-86A9E23D8F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07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F45EC8-CB80-4A71-93D0-827F7E9E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8D9F94-81A4-46B8-92F0-A0F7B9559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38B9B4F-8549-40DF-A1BC-DA7E1371F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30B5113-3D26-41C2-A982-DF605DA06C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F384DB-48B9-465E-B034-3B07D23E467C}" type="datetimeFigureOut">
              <a:rPr lang="zh-CN" altLang="en-US" smtClean="0"/>
              <a:t>2022/12/12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E6E4EE-3BD7-4D5A-AB3F-83709E4D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A9C341-B24D-42E2-8895-89A2A5968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252105-4E91-4F51-94EF-86A9E23D8F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59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C25961-47E7-4072-9006-A2AF329FF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5B6D5EE-2A67-4A94-B140-C9E18D800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3AEAF8-E60A-412C-91DA-704A6B0B1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13B73D-DB86-4E57-9031-B8724BCE9A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F384DB-48B9-465E-B034-3B07D23E467C}" type="datetimeFigureOut">
              <a:rPr lang="zh-CN" altLang="en-US" smtClean="0"/>
              <a:t>2022/12/12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DEEE298-C533-4879-A49B-85943F124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01AE3BE-BD74-4013-8C33-4D63B47CD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252105-4E91-4F51-94EF-86A9E23D8F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36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98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12" Type="http://schemas.openxmlformats.org/officeDocument/2006/relationships/image" Target="../media/image15.GIF"/><Relationship Id="rId17" Type="http://schemas.openxmlformats.org/officeDocument/2006/relationships/image" Target="../media/image20.png"/><Relationship Id="rId2" Type="http://schemas.openxmlformats.org/officeDocument/2006/relationships/image" Target="../media/image5.GIF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11" Type="http://schemas.openxmlformats.org/officeDocument/2006/relationships/image" Target="../media/image14.GIF"/><Relationship Id="rId5" Type="http://schemas.openxmlformats.org/officeDocument/2006/relationships/image" Target="../media/image8.GIF"/><Relationship Id="rId15" Type="http://schemas.openxmlformats.org/officeDocument/2006/relationships/image" Target="../media/image18.jpeg"/><Relationship Id="rId10" Type="http://schemas.openxmlformats.org/officeDocument/2006/relationships/image" Target="../media/image13.GIF"/><Relationship Id="rId4" Type="http://schemas.openxmlformats.org/officeDocument/2006/relationships/image" Target="../media/image7.GIF"/><Relationship Id="rId9" Type="http://schemas.openxmlformats.org/officeDocument/2006/relationships/image" Target="../media/image12.GIF"/><Relationship Id="rId1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6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5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jpe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11" Type="http://schemas.openxmlformats.org/officeDocument/2006/relationships/image" Target="../media/image34.jpe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38.jpe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jpeg"/><Relationship Id="rId7" Type="http://schemas.openxmlformats.org/officeDocument/2006/relationships/image" Target="../media/image39.png"/><Relationship Id="rId12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6.jpg"/><Relationship Id="rId5" Type="http://schemas.openxmlformats.org/officeDocument/2006/relationships/image" Target="../media/image42.png"/><Relationship Id="rId10" Type="http://schemas.openxmlformats.org/officeDocument/2006/relationships/image" Target="../media/image45.jpg"/><Relationship Id="rId4" Type="http://schemas.openxmlformats.org/officeDocument/2006/relationships/image" Target="../media/image41.png"/><Relationship Id="rId9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jpg"/><Relationship Id="rId4" Type="http://schemas.openxmlformats.org/officeDocument/2006/relationships/image" Target="../media/image50.jpeg"/><Relationship Id="rId9" Type="http://schemas.openxmlformats.org/officeDocument/2006/relationships/image" Target="../media/image5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角三角形 15">
            <a:extLst>
              <a:ext uri="{FF2B5EF4-FFF2-40B4-BE49-F238E27FC236}">
                <a16:creationId xmlns:a16="http://schemas.microsoft.com/office/drawing/2014/main" id="{9BF4E5B5-C406-244B-9D39-D0D053EC5025}"/>
              </a:ext>
            </a:extLst>
          </p:cNvPr>
          <p:cNvSpPr/>
          <p:nvPr/>
        </p:nvSpPr>
        <p:spPr>
          <a:xfrm flipV="1">
            <a:off x="0" y="0"/>
            <a:ext cx="6013654" cy="4689000"/>
          </a:xfrm>
          <a:prstGeom prst="rtTriangle">
            <a:avLst/>
          </a:prstGeom>
          <a:solidFill>
            <a:srgbClr val="0085C8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直角三角形 16">
            <a:extLst>
              <a:ext uri="{FF2B5EF4-FFF2-40B4-BE49-F238E27FC236}">
                <a16:creationId xmlns:a16="http://schemas.microsoft.com/office/drawing/2014/main" id="{B6CEC156-EBEC-F047-9A0C-172383C279F4}"/>
              </a:ext>
            </a:extLst>
          </p:cNvPr>
          <p:cNvSpPr/>
          <p:nvPr/>
        </p:nvSpPr>
        <p:spPr>
          <a:xfrm flipV="1">
            <a:off x="0" y="0"/>
            <a:ext cx="3936000" cy="3069000"/>
          </a:xfrm>
          <a:prstGeom prst="rtTriangle">
            <a:avLst/>
          </a:prstGeom>
          <a:solidFill>
            <a:srgbClr val="BAE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直角三角形 17">
            <a:extLst>
              <a:ext uri="{FF2B5EF4-FFF2-40B4-BE49-F238E27FC236}">
                <a16:creationId xmlns:a16="http://schemas.microsoft.com/office/drawing/2014/main" id="{831DAD30-E2AC-3D4A-9A2C-DF5BBBBA85CF}"/>
              </a:ext>
            </a:extLst>
          </p:cNvPr>
          <p:cNvSpPr/>
          <p:nvPr/>
        </p:nvSpPr>
        <p:spPr>
          <a:xfrm flipH="1">
            <a:off x="6079054" y="2091579"/>
            <a:ext cx="6112946" cy="4766421"/>
          </a:xfrm>
          <a:prstGeom prst="rtTriangle">
            <a:avLst/>
          </a:prstGeom>
          <a:solidFill>
            <a:srgbClr val="004570"/>
          </a:solidFill>
          <a:ln>
            <a:noFill/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9" name="直接连接符 13">
            <a:extLst>
              <a:ext uri="{FF2B5EF4-FFF2-40B4-BE49-F238E27FC236}">
                <a16:creationId xmlns:a16="http://schemas.microsoft.com/office/drawing/2014/main" id="{9B1FC81E-A1DF-4842-A048-413A2AA70F49}"/>
              </a:ext>
            </a:extLst>
          </p:cNvPr>
          <p:cNvCxnSpPr/>
          <p:nvPr/>
        </p:nvCxnSpPr>
        <p:spPr>
          <a:xfrm flipV="1">
            <a:off x="0" y="536300"/>
            <a:ext cx="696000" cy="540000"/>
          </a:xfrm>
          <a:prstGeom prst="line">
            <a:avLst/>
          </a:prstGeom>
          <a:ln>
            <a:solidFill>
              <a:srgbClr val="59C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5">
            <a:extLst>
              <a:ext uri="{FF2B5EF4-FFF2-40B4-BE49-F238E27FC236}">
                <a16:creationId xmlns:a16="http://schemas.microsoft.com/office/drawing/2014/main" id="{1D577E77-ED56-1348-99F3-3B7AE1CC4CB0}"/>
              </a:ext>
            </a:extLst>
          </p:cNvPr>
          <p:cNvCxnSpPr/>
          <p:nvPr/>
        </p:nvCxnSpPr>
        <p:spPr>
          <a:xfrm flipH="1">
            <a:off x="888700" y="-12702"/>
            <a:ext cx="1440000" cy="1089002"/>
          </a:xfrm>
          <a:prstGeom prst="line">
            <a:avLst/>
          </a:prstGeom>
          <a:ln>
            <a:solidFill>
              <a:srgbClr val="59C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16">
            <a:extLst>
              <a:ext uri="{FF2B5EF4-FFF2-40B4-BE49-F238E27FC236}">
                <a16:creationId xmlns:a16="http://schemas.microsoft.com/office/drawing/2014/main" id="{D0A84274-B96C-B044-B730-CC020FC85C97}"/>
              </a:ext>
            </a:extLst>
          </p:cNvPr>
          <p:cNvCxnSpPr/>
          <p:nvPr/>
        </p:nvCxnSpPr>
        <p:spPr>
          <a:xfrm flipH="1">
            <a:off x="9135527" y="3428998"/>
            <a:ext cx="3056474" cy="25200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22C7EC44-29C1-4C17-BA10-3CF6E0AC2580}"/>
              </a:ext>
            </a:extLst>
          </p:cNvPr>
          <p:cNvSpPr/>
          <p:nvPr/>
        </p:nvSpPr>
        <p:spPr>
          <a:xfrm>
            <a:off x="2252379" y="2820148"/>
            <a:ext cx="7959105" cy="1586271"/>
          </a:xfrm>
          <a:prstGeom prst="rect">
            <a:avLst/>
          </a:prstGeom>
          <a:noFill/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医学部实验室安全标识张贴指南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349" y="6043500"/>
            <a:ext cx="30480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63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DE3DA0B-C23A-48AA-9D58-A8757A60CE67}"/>
              </a:ext>
            </a:extLst>
          </p:cNvPr>
          <p:cNvSpPr txBox="1"/>
          <p:nvPr/>
        </p:nvSpPr>
        <p:spPr>
          <a:xfrm>
            <a:off x="3546699" y="333596"/>
            <a:ext cx="5492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实验室常见指示标识</a:t>
            </a:r>
            <a:endParaRPr lang="en-US" altLang="zh-CN" sz="4000" b="1" dirty="0">
              <a:solidFill>
                <a:prstClr val="black">
                  <a:lumMod val="75000"/>
                  <a:lumOff val="25000"/>
                </a:prst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1150134" y="1150790"/>
            <a:ext cx="2911816" cy="7903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b="1" dirty="0">
                <a:solidFill>
                  <a:srgbClr val="00CC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指示类：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359724" y="3471025"/>
            <a:ext cx="1883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紧急出口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149" y="1766538"/>
            <a:ext cx="1707486" cy="169922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419546" y="3469169"/>
            <a:ext cx="2063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应急避难场所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393" y="1766537"/>
            <a:ext cx="1657412" cy="165471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818393" y="3421254"/>
            <a:ext cx="2063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应急电话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7169" y="1766537"/>
            <a:ext cx="2259362" cy="146975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9282" y="4161441"/>
            <a:ext cx="1830195" cy="200273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143301" y="6164180"/>
            <a:ext cx="2063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击碎板面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7247" y="4256377"/>
            <a:ext cx="1741531" cy="1859888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289525" y="6129176"/>
            <a:ext cx="2063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洗眼装置    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290" y="4256377"/>
            <a:ext cx="1887700" cy="191229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353472" y="6164179"/>
            <a:ext cx="2063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紧急喷淋</a:t>
            </a:r>
          </a:p>
        </p:txBody>
      </p:sp>
    </p:spTree>
    <p:extLst>
      <p:ext uri="{BB962C8B-B14F-4D97-AF65-F5344CB8AC3E}">
        <p14:creationId xmlns:p14="http://schemas.microsoft.com/office/powerpoint/2010/main" val="3768462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DE3DA0B-C23A-48AA-9D58-A8757A60CE67}"/>
              </a:ext>
            </a:extLst>
          </p:cNvPr>
          <p:cNvSpPr txBox="1"/>
          <p:nvPr/>
        </p:nvSpPr>
        <p:spPr>
          <a:xfrm>
            <a:off x="3546699" y="333596"/>
            <a:ext cx="5492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实验室常见其他标识</a:t>
            </a:r>
            <a:endParaRPr lang="en-US" altLang="zh-CN" sz="4000" b="1" dirty="0">
              <a:solidFill>
                <a:prstClr val="black">
                  <a:lumMod val="75000"/>
                  <a:lumOff val="25000"/>
                </a:prst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767074" y="1150790"/>
            <a:ext cx="2911816" cy="7903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其他：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61" y="1759801"/>
            <a:ext cx="3118451" cy="23403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254" y="1759801"/>
            <a:ext cx="3151428" cy="23650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0" y="4380942"/>
            <a:ext cx="2793142" cy="20961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58" y="4380942"/>
            <a:ext cx="2817856" cy="211473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090" y="4380942"/>
            <a:ext cx="2793140" cy="20961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224" y="2697879"/>
            <a:ext cx="2849152" cy="379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0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DE3DA0B-C23A-48AA-9D58-A8757A60CE67}"/>
              </a:ext>
            </a:extLst>
          </p:cNvPr>
          <p:cNvSpPr txBox="1"/>
          <p:nvPr/>
        </p:nvSpPr>
        <p:spPr>
          <a:xfrm>
            <a:off x="3546699" y="333596"/>
            <a:ext cx="5492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实验室常见其他标识</a:t>
            </a:r>
            <a:endParaRPr lang="en-US" altLang="zh-CN" sz="4000" b="1" dirty="0">
              <a:solidFill>
                <a:prstClr val="black">
                  <a:lumMod val="75000"/>
                  <a:lumOff val="25000"/>
                </a:prst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767074" y="1150790"/>
            <a:ext cx="2911816" cy="7903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其他：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" b="8036"/>
          <a:stretch/>
        </p:blipFill>
        <p:spPr>
          <a:xfrm>
            <a:off x="4863142" y="1281884"/>
            <a:ext cx="4159245" cy="547012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105514" y="3519682"/>
            <a:ext cx="2704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《</a:t>
            </a:r>
            <a:r>
              <a:rPr lang="zh-CN" altLang="en-US" dirty="0">
                <a:solidFill>
                  <a:prstClr val="black"/>
                </a:solidFill>
              </a:rPr>
              <a:t>危险化学品储存禁忌物配存表</a:t>
            </a:r>
            <a:r>
              <a:rPr lang="en-US" altLang="zh-CN" dirty="0">
                <a:solidFill>
                  <a:prstClr val="black"/>
                </a:solidFill>
              </a:rPr>
              <a:t>》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（张贴在实验室化学药品储存柜附近）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88" y="1821028"/>
            <a:ext cx="2771775" cy="27051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566841" y="4747949"/>
            <a:ext cx="270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</a:rPr>
              <a:t>气体钢瓶使用状态标识牌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76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DE3DA0B-C23A-48AA-9D58-A8757A60CE67}"/>
              </a:ext>
            </a:extLst>
          </p:cNvPr>
          <p:cNvSpPr txBox="1"/>
          <p:nvPr/>
        </p:nvSpPr>
        <p:spPr>
          <a:xfrm>
            <a:off x="3546699" y="333596"/>
            <a:ext cx="5492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实验室常见其他标识</a:t>
            </a:r>
            <a:endParaRPr lang="en-US" altLang="zh-CN" sz="4000" b="1" dirty="0">
              <a:solidFill>
                <a:prstClr val="black">
                  <a:lumMod val="75000"/>
                  <a:lumOff val="25000"/>
                </a:prst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732931" y="997123"/>
            <a:ext cx="10908942" cy="25084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其他：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实验台编号标签：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张贴在公用实验室内的实验台上；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液氮罐标签：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可张贴在液氮罐上，注意配合“注意低温”标签使用；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试剂标签：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无固定试剂标签的试剂或自配溶液（包括实验用水）必须张贴。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230" y="3399108"/>
            <a:ext cx="3944770" cy="262984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9" y="3377334"/>
            <a:ext cx="4182501" cy="26889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835" y="3377334"/>
            <a:ext cx="4033395" cy="26889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1873" y="6266985"/>
            <a:ext cx="4672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实验台编号标签（张贴在公用实验室）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547255" y="6177775"/>
            <a:ext cx="180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液氮罐标签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039224" y="6177775"/>
            <a:ext cx="180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试剂标签</a:t>
            </a:r>
          </a:p>
        </p:txBody>
      </p:sp>
    </p:spTree>
    <p:extLst>
      <p:ext uri="{BB962C8B-B14F-4D97-AF65-F5344CB8AC3E}">
        <p14:creationId xmlns:p14="http://schemas.microsoft.com/office/powerpoint/2010/main" val="516276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8" b="7816"/>
          <a:stretch/>
        </p:blipFill>
        <p:spPr>
          <a:xfrm>
            <a:off x="3856530" y="1264778"/>
            <a:ext cx="4412871" cy="518729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DE3DA0B-C23A-48AA-9D58-A8757A60CE67}"/>
              </a:ext>
            </a:extLst>
          </p:cNvPr>
          <p:cNvSpPr txBox="1"/>
          <p:nvPr/>
        </p:nvSpPr>
        <p:spPr>
          <a:xfrm>
            <a:off x="3546699" y="333596"/>
            <a:ext cx="5492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实验室标识常见</a:t>
            </a:r>
            <a:r>
              <a:rPr lang="zh-CN" altLang="en-US" sz="4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错误</a:t>
            </a:r>
            <a:endParaRPr lang="en-US" altLang="zh-CN" sz="40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940037" y="2033898"/>
            <a:ext cx="2315910" cy="1298961"/>
          </a:xfrm>
          <a:prstGeom prst="wedgeRoundRectCallout">
            <a:avLst>
              <a:gd name="adj1" fmla="val 96510"/>
              <a:gd name="adj2" fmla="val 8092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实验室安全信息牌未填写“危险类别”和“防护措施”。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640934" y="4195984"/>
            <a:ext cx="2615013" cy="1964109"/>
          </a:xfrm>
          <a:prstGeom prst="wedgeRoundRectCallout">
            <a:avLst>
              <a:gd name="adj1" fmla="val 91059"/>
              <a:gd name="adj2" fmla="val -1888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同时有禁止、警告、提示标识，应遵守</a:t>
            </a:r>
            <a:r>
              <a:rPr lang="zh-CN" altLang="en-US" b="1" dirty="0">
                <a:solidFill>
                  <a:srgbClr val="FF0000"/>
                </a:solidFill>
              </a:rPr>
              <a:t>从左到右，从上到下</a:t>
            </a:r>
            <a:r>
              <a:rPr lang="zh-CN" altLang="en-US" dirty="0"/>
              <a:t>的顺序依次张贴红色</a:t>
            </a:r>
            <a:r>
              <a:rPr lang="en-US" altLang="zh-CN" dirty="0"/>
              <a:t>-</a:t>
            </a:r>
            <a:r>
              <a:rPr lang="zh-CN" altLang="en-US" dirty="0"/>
              <a:t>黄色</a:t>
            </a:r>
            <a:r>
              <a:rPr lang="en-US" altLang="zh-CN" dirty="0"/>
              <a:t>-</a:t>
            </a:r>
            <a:r>
              <a:rPr lang="zh-CN" altLang="en-US" dirty="0"/>
              <a:t>蓝色标识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8747965" y="2773821"/>
            <a:ext cx="2814494" cy="1964109"/>
          </a:xfrm>
          <a:prstGeom prst="wedgeRoundRectCallout">
            <a:avLst>
              <a:gd name="adj1" fmla="val -92600"/>
              <a:gd name="adj2" fmla="val 5551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/>
              <a:t>标识过多，重点不突出，可根据需要取舍必要的标识，例如“必须穿防护服”、“必须戴防护手套”可打印小标识，张贴到安全信息牌上。</a:t>
            </a:r>
          </a:p>
        </p:txBody>
      </p:sp>
      <p:sp>
        <p:nvSpPr>
          <p:cNvPr id="7" name="乘号 6"/>
          <p:cNvSpPr/>
          <p:nvPr/>
        </p:nvSpPr>
        <p:spPr>
          <a:xfrm>
            <a:off x="6123925" y="1561456"/>
            <a:ext cx="1211580" cy="1272399"/>
          </a:xfrm>
          <a:prstGeom prst="mathMultiply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130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DE3DA0B-C23A-48AA-9D58-A8757A60CE67}"/>
              </a:ext>
            </a:extLst>
          </p:cNvPr>
          <p:cNvSpPr txBox="1"/>
          <p:nvPr/>
        </p:nvSpPr>
        <p:spPr>
          <a:xfrm>
            <a:off x="1900779" y="516476"/>
            <a:ext cx="7929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安全标识相关标准</a:t>
            </a:r>
            <a:endParaRPr lang="en-US" altLang="zh-CN" sz="40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13816" y="1545336"/>
            <a:ext cx="9537192" cy="325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/>
              <a:t>安全标志及其使用导则</a:t>
            </a:r>
            <a:r>
              <a:rPr lang="en-US" altLang="zh-CN" sz="2800" dirty="0"/>
              <a:t>GB2894-2008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/>
              <a:t>常用危险化学品的分类及标志（</a:t>
            </a:r>
            <a:r>
              <a:rPr lang="en-US" altLang="zh-CN" sz="2800" dirty="0"/>
              <a:t>GB13690-92</a:t>
            </a:r>
            <a:r>
              <a:rPr lang="zh-CN" altLang="en-US" sz="2800" dirty="0"/>
              <a:t>）</a:t>
            </a:r>
            <a:endParaRPr lang="en-US" altLang="zh-CN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/>
              <a:t>病原微生物实验室生物安全标识</a:t>
            </a:r>
            <a:r>
              <a:rPr lang="en-US" altLang="zh-CN" sz="2800" dirty="0"/>
              <a:t>WS-589—2018</a:t>
            </a:r>
          </a:p>
          <a:p>
            <a:pPr>
              <a:lnSpc>
                <a:spcPct val="150000"/>
              </a:lnSpc>
            </a:pPr>
            <a:r>
              <a:rPr lang="zh-CN" altLang="en-US" sz="2800" dirty="0"/>
              <a:t>     以上相关标准，</a:t>
            </a:r>
            <a:r>
              <a:rPr lang="zh-CN" altLang="zh-CN" sz="2800" dirty="0"/>
              <a:t>各实验室可登陆“</a:t>
            </a:r>
            <a:r>
              <a:rPr lang="zh-CN" altLang="en-US" sz="2800" dirty="0"/>
              <a:t>设备与实验室管理</a:t>
            </a:r>
            <a:r>
              <a:rPr lang="zh-CN" altLang="zh-CN" sz="2800" dirty="0"/>
              <a:t>处”网页，在“实验室安全”——“</a:t>
            </a:r>
            <a:r>
              <a:rPr lang="zh-CN" altLang="en-US" sz="2800" dirty="0"/>
              <a:t>安全知识</a:t>
            </a:r>
            <a:r>
              <a:rPr lang="zh-CN" altLang="zh-CN" sz="2800" dirty="0"/>
              <a:t>”栏目下载学习。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1136691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淘宝网chenying0907出品 6">
            <a:extLst>
              <a:ext uri="{FF2B5EF4-FFF2-40B4-BE49-F238E27FC236}">
                <a16:creationId xmlns:a16="http://schemas.microsoft.com/office/drawing/2014/main" id="{5E7F5C9A-CFBC-A044-A649-07A9E1236A86}"/>
              </a:ext>
            </a:extLst>
          </p:cNvPr>
          <p:cNvSpPr/>
          <p:nvPr/>
        </p:nvSpPr>
        <p:spPr>
          <a:xfrm>
            <a:off x="-6350" y="0"/>
            <a:ext cx="12198350" cy="6865938"/>
          </a:xfrm>
          <a:prstGeom prst="rect">
            <a:avLst/>
          </a:prstGeom>
          <a:solidFill>
            <a:srgbClr val="BAE4FF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90ACC43-D679-4AAA-B8DA-79EF9A2E3F71}"/>
              </a:ext>
            </a:extLst>
          </p:cNvPr>
          <p:cNvGrpSpPr/>
          <p:nvPr/>
        </p:nvGrpSpPr>
        <p:grpSpPr>
          <a:xfrm>
            <a:off x="924921" y="1241799"/>
            <a:ext cx="8194365" cy="4304186"/>
            <a:chOff x="5108382" y="873893"/>
            <a:chExt cx="8194365" cy="4304186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8EE61ACC-E6BC-4253-A69E-BE085E9BDD6B}"/>
                </a:ext>
              </a:extLst>
            </p:cNvPr>
            <p:cNvGrpSpPr/>
            <p:nvPr/>
          </p:nvGrpSpPr>
          <p:grpSpPr>
            <a:xfrm>
              <a:off x="5108382" y="873893"/>
              <a:ext cx="2661168" cy="4304186"/>
              <a:chOff x="5108382" y="873893"/>
              <a:chExt cx="2661168" cy="4304186"/>
            </a:xfrm>
          </p:grpSpPr>
          <p:sp>
            <p:nvSpPr>
              <p:cNvPr id="67" name="任意多边形: 形状 66">
                <a:extLst>
                  <a:ext uri="{FF2B5EF4-FFF2-40B4-BE49-F238E27FC236}">
                    <a16:creationId xmlns:a16="http://schemas.microsoft.com/office/drawing/2014/main" id="{C40C2AB2-59DA-4D06-BBEE-1676321D9EFB}"/>
                  </a:ext>
                </a:extLst>
              </p:cNvPr>
              <p:cNvSpPr/>
              <p:nvPr/>
            </p:nvSpPr>
            <p:spPr>
              <a:xfrm>
                <a:off x="6584094" y="873893"/>
                <a:ext cx="1185456" cy="1185456"/>
              </a:xfrm>
              <a:custGeom>
                <a:avLst/>
                <a:gdLst>
                  <a:gd name="connsiteX0" fmla="*/ 592728 w 1185456"/>
                  <a:gd name="connsiteY0" fmla="*/ 0 h 1185456"/>
                  <a:gd name="connsiteX1" fmla="*/ 1185456 w 1185456"/>
                  <a:gd name="connsiteY1" fmla="*/ 592728 h 1185456"/>
                  <a:gd name="connsiteX2" fmla="*/ 592728 w 1185456"/>
                  <a:gd name="connsiteY2" fmla="*/ 1185456 h 1185456"/>
                  <a:gd name="connsiteX3" fmla="*/ 0 w 1185456"/>
                  <a:gd name="connsiteY3" fmla="*/ 592728 h 1185456"/>
                  <a:gd name="connsiteX4" fmla="*/ 12042 w 1185456"/>
                  <a:gd name="connsiteY4" fmla="*/ 473273 h 1185456"/>
                  <a:gd name="connsiteX5" fmla="*/ 24051 w 1185456"/>
                  <a:gd name="connsiteY5" fmla="*/ 434586 h 1185456"/>
                  <a:gd name="connsiteX6" fmla="*/ 66477 w 1185456"/>
                  <a:gd name="connsiteY6" fmla="*/ 443151 h 1185456"/>
                  <a:gd name="connsiteX7" fmla="*/ 71103 w 1185456"/>
                  <a:gd name="connsiteY7" fmla="*/ 442217 h 1185456"/>
                  <a:gd name="connsiteX8" fmla="*/ 58497 w 1185456"/>
                  <a:gd name="connsiteY8" fmla="*/ 482829 h 1185456"/>
                  <a:gd name="connsiteX9" fmla="*/ 47418 w 1185456"/>
                  <a:gd name="connsiteY9" fmla="*/ 592728 h 1185456"/>
                  <a:gd name="connsiteX10" fmla="*/ 592727 w 1185456"/>
                  <a:gd name="connsiteY10" fmla="*/ 1138038 h 1185456"/>
                  <a:gd name="connsiteX11" fmla="*/ 1138036 w 1185456"/>
                  <a:gd name="connsiteY11" fmla="*/ 592728 h 1185456"/>
                  <a:gd name="connsiteX12" fmla="*/ 592727 w 1185456"/>
                  <a:gd name="connsiteY12" fmla="*/ 47418 h 1185456"/>
                  <a:gd name="connsiteX13" fmla="*/ 207135 w 1185456"/>
                  <a:gd name="connsiteY13" fmla="*/ 207136 h 1185456"/>
                  <a:gd name="connsiteX14" fmla="*/ 170844 w 1185456"/>
                  <a:gd name="connsiteY14" fmla="*/ 251122 h 1185456"/>
                  <a:gd name="connsiteX15" fmla="*/ 155466 w 1185456"/>
                  <a:gd name="connsiteY15" fmla="*/ 228314 h 1185456"/>
                  <a:gd name="connsiteX16" fmla="*/ 138118 w 1185456"/>
                  <a:gd name="connsiteY16" fmla="*/ 216618 h 1185456"/>
                  <a:gd name="connsiteX17" fmla="*/ 173606 w 1185456"/>
                  <a:gd name="connsiteY17" fmla="*/ 173606 h 1185456"/>
                  <a:gd name="connsiteX18" fmla="*/ 592728 w 1185456"/>
                  <a:gd name="connsiteY18" fmla="*/ 0 h 1185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85456" h="1185456">
                    <a:moveTo>
                      <a:pt x="592728" y="0"/>
                    </a:moveTo>
                    <a:cubicBezTo>
                      <a:pt x="920083" y="0"/>
                      <a:pt x="1185456" y="265373"/>
                      <a:pt x="1185456" y="592728"/>
                    </a:cubicBezTo>
                    <a:cubicBezTo>
                      <a:pt x="1185456" y="920083"/>
                      <a:pt x="920083" y="1185456"/>
                      <a:pt x="592728" y="1185456"/>
                    </a:cubicBezTo>
                    <a:cubicBezTo>
                      <a:pt x="265373" y="1185456"/>
                      <a:pt x="0" y="920083"/>
                      <a:pt x="0" y="592728"/>
                    </a:cubicBezTo>
                    <a:cubicBezTo>
                      <a:pt x="0" y="551809"/>
                      <a:pt x="4146" y="511858"/>
                      <a:pt x="12042" y="473273"/>
                    </a:cubicBezTo>
                    <a:lnTo>
                      <a:pt x="24051" y="434586"/>
                    </a:lnTo>
                    <a:lnTo>
                      <a:pt x="66477" y="443151"/>
                    </a:lnTo>
                    <a:lnTo>
                      <a:pt x="71103" y="442217"/>
                    </a:lnTo>
                    <a:lnTo>
                      <a:pt x="58497" y="482829"/>
                    </a:lnTo>
                    <a:cubicBezTo>
                      <a:pt x="51232" y="518328"/>
                      <a:pt x="47418" y="555082"/>
                      <a:pt x="47418" y="592728"/>
                    </a:cubicBezTo>
                    <a:cubicBezTo>
                      <a:pt x="47418" y="893894"/>
                      <a:pt x="291561" y="1138038"/>
                      <a:pt x="592727" y="1138038"/>
                    </a:cubicBezTo>
                    <a:cubicBezTo>
                      <a:pt x="893893" y="1138038"/>
                      <a:pt x="1138036" y="893894"/>
                      <a:pt x="1138036" y="592728"/>
                    </a:cubicBezTo>
                    <a:cubicBezTo>
                      <a:pt x="1138036" y="291562"/>
                      <a:pt x="893893" y="47418"/>
                      <a:pt x="592727" y="47418"/>
                    </a:cubicBezTo>
                    <a:cubicBezTo>
                      <a:pt x="442144" y="47418"/>
                      <a:pt x="305817" y="108454"/>
                      <a:pt x="207135" y="207136"/>
                    </a:cubicBezTo>
                    <a:lnTo>
                      <a:pt x="170844" y="251122"/>
                    </a:lnTo>
                    <a:lnTo>
                      <a:pt x="155466" y="228314"/>
                    </a:lnTo>
                    <a:lnTo>
                      <a:pt x="138118" y="216618"/>
                    </a:lnTo>
                    <a:lnTo>
                      <a:pt x="173606" y="173606"/>
                    </a:lnTo>
                    <a:cubicBezTo>
                      <a:pt x="280869" y="66343"/>
                      <a:pt x="429051" y="0"/>
                      <a:pt x="592728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3464"/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rgbClr val="003464">
                      <a:tint val="23500"/>
                      <a:satMod val="16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任意多边形: 形状 65">
                <a:extLst>
                  <a:ext uri="{FF2B5EF4-FFF2-40B4-BE49-F238E27FC236}">
                    <a16:creationId xmlns:a16="http://schemas.microsoft.com/office/drawing/2014/main" id="{977CCBC4-2F9F-470F-A13C-259141525409}"/>
                  </a:ext>
                </a:extLst>
              </p:cNvPr>
              <p:cNvSpPr/>
              <p:nvPr/>
            </p:nvSpPr>
            <p:spPr>
              <a:xfrm>
                <a:off x="6717048" y="1007330"/>
                <a:ext cx="919550" cy="919550"/>
              </a:xfrm>
              <a:custGeom>
                <a:avLst/>
                <a:gdLst>
                  <a:gd name="connsiteX0" fmla="*/ 459775 w 919550"/>
                  <a:gd name="connsiteY0" fmla="*/ 0 h 919550"/>
                  <a:gd name="connsiteX1" fmla="*/ 919550 w 919550"/>
                  <a:gd name="connsiteY1" fmla="*/ 459775 h 919550"/>
                  <a:gd name="connsiteX2" fmla="*/ 459775 w 919550"/>
                  <a:gd name="connsiteY2" fmla="*/ 919550 h 919550"/>
                  <a:gd name="connsiteX3" fmla="*/ 0 w 919550"/>
                  <a:gd name="connsiteY3" fmla="*/ 459775 h 919550"/>
                  <a:gd name="connsiteX4" fmla="*/ 459775 w 919550"/>
                  <a:gd name="connsiteY4" fmla="*/ 0 h 91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9550" h="919550">
                    <a:moveTo>
                      <a:pt x="459775" y="0"/>
                    </a:moveTo>
                    <a:cubicBezTo>
                      <a:pt x="713702" y="0"/>
                      <a:pt x="919550" y="205848"/>
                      <a:pt x="919550" y="459775"/>
                    </a:cubicBezTo>
                    <a:cubicBezTo>
                      <a:pt x="919550" y="713702"/>
                      <a:pt x="713702" y="919550"/>
                      <a:pt x="459775" y="919550"/>
                    </a:cubicBezTo>
                    <a:cubicBezTo>
                      <a:pt x="205848" y="919550"/>
                      <a:pt x="0" y="713702"/>
                      <a:pt x="0" y="459775"/>
                    </a:cubicBezTo>
                    <a:cubicBezTo>
                      <a:pt x="0" y="205848"/>
                      <a:pt x="205848" y="0"/>
                      <a:pt x="45977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3464"/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rgbClr val="003464">
                      <a:tint val="23500"/>
                      <a:satMod val="16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F51DFBE3-B602-460E-AB9D-60D2BF574A97}"/>
                  </a:ext>
                </a:extLst>
              </p:cNvPr>
              <p:cNvSpPr/>
              <p:nvPr/>
            </p:nvSpPr>
            <p:spPr>
              <a:xfrm>
                <a:off x="6584095" y="1127377"/>
                <a:ext cx="127635" cy="127635"/>
              </a:xfrm>
              <a:prstGeom prst="ellipse">
                <a:avLst/>
              </a:prstGeom>
              <a:solidFill>
                <a:srgbClr val="0034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任意多边形: 形状 65">
                <a:extLst>
                  <a:ext uri="{FF2B5EF4-FFF2-40B4-BE49-F238E27FC236}">
                    <a16:creationId xmlns:a16="http://schemas.microsoft.com/office/drawing/2014/main" id="{E28C0FF1-0D4E-B44D-ADD2-70D724265A9D}"/>
                  </a:ext>
                </a:extLst>
              </p:cNvPr>
              <p:cNvSpPr/>
              <p:nvPr/>
            </p:nvSpPr>
            <p:spPr>
              <a:xfrm>
                <a:off x="5938115" y="2548262"/>
                <a:ext cx="919550" cy="919550"/>
              </a:xfrm>
              <a:custGeom>
                <a:avLst/>
                <a:gdLst>
                  <a:gd name="connsiteX0" fmla="*/ 459775 w 919550"/>
                  <a:gd name="connsiteY0" fmla="*/ 0 h 919550"/>
                  <a:gd name="connsiteX1" fmla="*/ 919550 w 919550"/>
                  <a:gd name="connsiteY1" fmla="*/ 459775 h 919550"/>
                  <a:gd name="connsiteX2" fmla="*/ 459775 w 919550"/>
                  <a:gd name="connsiteY2" fmla="*/ 919550 h 919550"/>
                  <a:gd name="connsiteX3" fmla="*/ 0 w 919550"/>
                  <a:gd name="connsiteY3" fmla="*/ 459775 h 919550"/>
                  <a:gd name="connsiteX4" fmla="*/ 459775 w 919550"/>
                  <a:gd name="connsiteY4" fmla="*/ 0 h 91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9550" h="919550">
                    <a:moveTo>
                      <a:pt x="459775" y="0"/>
                    </a:moveTo>
                    <a:cubicBezTo>
                      <a:pt x="713702" y="0"/>
                      <a:pt x="919550" y="205848"/>
                      <a:pt x="919550" y="459775"/>
                    </a:cubicBezTo>
                    <a:cubicBezTo>
                      <a:pt x="919550" y="713702"/>
                      <a:pt x="713702" y="919550"/>
                      <a:pt x="459775" y="919550"/>
                    </a:cubicBezTo>
                    <a:cubicBezTo>
                      <a:pt x="205848" y="919550"/>
                      <a:pt x="0" y="713702"/>
                      <a:pt x="0" y="459775"/>
                    </a:cubicBezTo>
                    <a:cubicBezTo>
                      <a:pt x="0" y="205848"/>
                      <a:pt x="205848" y="0"/>
                      <a:pt x="45977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3464"/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rgbClr val="003464">
                      <a:tint val="23500"/>
                      <a:satMod val="16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任意多边形: 形状 65">
                <a:extLst>
                  <a:ext uri="{FF2B5EF4-FFF2-40B4-BE49-F238E27FC236}">
                    <a16:creationId xmlns:a16="http://schemas.microsoft.com/office/drawing/2014/main" id="{C671A623-F8D3-4D46-8C85-CCBC93D98B63}"/>
                  </a:ext>
                </a:extLst>
              </p:cNvPr>
              <p:cNvSpPr/>
              <p:nvPr/>
            </p:nvSpPr>
            <p:spPr>
              <a:xfrm>
                <a:off x="5108382" y="4258529"/>
                <a:ext cx="919550" cy="919550"/>
              </a:xfrm>
              <a:custGeom>
                <a:avLst/>
                <a:gdLst>
                  <a:gd name="connsiteX0" fmla="*/ 459775 w 919550"/>
                  <a:gd name="connsiteY0" fmla="*/ 0 h 919550"/>
                  <a:gd name="connsiteX1" fmla="*/ 919550 w 919550"/>
                  <a:gd name="connsiteY1" fmla="*/ 459775 h 919550"/>
                  <a:gd name="connsiteX2" fmla="*/ 459775 w 919550"/>
                  <a:gd name="connsiteY2" fmla="*/ 919550 h 919550"/>
                  <a:gd name="connsiteX3" fmla="*/ 0 w 919550"/>
                  <a:gd name="connsiteY3" fmla="*/ 459775 h 919550"/>
                  <a:gd name="connsiteX4" fmla="*/ 459775 w 919550"/>
                  <a:gd name="connsiteY4" fmla="*/ 0 h 91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9550" h="919550">
                    <a:moveTo>
                      <a:pt x="459775" y="0"/>
                    </a:moveTo>
                    <a:cubicBezTo>
                      <a:pt x="713702" y="0"/>
                      <a:pt x="919550" y="205848"/>
                      <a:pt x="919550" y="459775"/>
                    </a:cubicBezTo>
                    <a:cubicBezTo>
                      <a:pt x="919550" y="713702"/>
                      <a:pt x="713702" y="919550"/>
                      <a:pt x="459775" y="919550"/>
                    </a:cubicBezTo>
                    <a:cubicBezTo>
                      <a:pt x="205848" y="919550"/>
                      <a:pt x="0" y="713702"/>
                      <a:pt x="0" y="459775"/>
                    </a:cubicBezTo>
                    <a:cubicBezTo>
                      <a:pt x="0" y="205848"/>
                      <a:pt x="205848" y="0"/>
                      <a:pt x="45977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3464"/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rgbClr val="003464">
                      <a:tint val="23500"/>
                      <a:satMod val="16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413D6A23-B3B6-45AC-9F2D-4AD09E5C6441}"/>
                </a:ext>
              </a:extLst>
            </p:cNvPr>
            <p:cNvSpPr txBox="1"/>
            <p:nvPr/>
          </p:nvSpPr>
          <p:spPr>
            <a:xfrm>
              <a:off x="6823923" y="1219910"/>
              <a:ext cx="8046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方正兰亭特黑简体" panose="02000000000000000000" pitchFamily="2" charset="-122"/>
                  <a:ea typeface="方正兰亭特黑简体" panose="02000000000000000000" pitchFamily="2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endParaRPr>
            </a:p>
          </p:txBody>
        </p: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51686FFF-9AE4-4C2F-AD07-3A5B91BC5FD3}"/>
                </a:ext>
              </a:extLst>
            </p:cNvPr>
            <p:cNvSpPr txBox="1"/>
            <p:nvPr/>
          </p:nvSpPr>
          <p:spPr>
            <a:xfrm>
              <a:off x="7782537" y="1191194"/>
              <a:ext cx="55202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实验室安全信息牌的填写与张贴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D9969E7-3504-44E9-9DE6-06169059920C}"/>
              </a:ext>
            </a:extLst>
          </p:cNvPr>
          <p:cNvGrpSpPr/>
          <p:nvPr/>
        </p:nvGrpSpPr>
        <p:grpSpPr>
          <a:xfrm>
            <a:off x="1621819" y="2767640"/>
            <a:ext cx="1185456" cy="1185456"/>
            <a:chOff x="5805280" y="2399734"/>
            <a:chExt cx="1185456" cy="1185456"/>
          </a:xfrm>
        </p:grpSpPr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7306A722-A165-401E-9502-C65308F749F1}"/>
                </a:ext>
              </a:extLst>
            </p:cNvPr>
            <p:cNvSpPr/>
            <p:nvPr/>
          </p:nvSpPr>
          <p:spPr>
            <a:xfrm>
              <a:off x="5805280" y="2399734"/>
              <a:ext cx="1185456" cy="1185456"/>
            </a:xfrm>
            <a:custGeom>
              <a:avLst/>
              <a:gdLst>
                <a:gd name="connsiteX0" fmla="*/ 592728 w 1185456"/>
                <a:gd name="connsiteY0" fmla="*/ 0 h 1185456"/>
                <a:gd name="connsiteX1" fmla="*/ 1185456 w 1185456"/>
                <a:gd name="connsiteY1" fmla="*/ 592728 h 1185456"/>
                <a:gd name="connsiteX2" fmla="*/ 592728 w 1185456"/>
                <a:gd name="connsiteY2" fmla="*/ 1185456 h 1185456"/>
                <a:gd name="connsiteX3" fmla="*/ 0 w 1185456"/>
                <a:gd name="connsiteY3" fmla="*/ 592728 h 1185456"/>
                <a:gd name="connsiteX4" fmla="*/ 12042 w 1185456"/>
                <a:gd name="connsiteY4" fmla="*/ 473273 h 1185456"/>
                <a:gd name="connsiteX5" fmla="*/ 24051 w 1185456"/>
                <a:gd name="connsiteY5" fmla="*/ 434586 h 1185456"/>
                <a:gd name="connsiteX6" fmla="*/ 66477 w 1185456"/>
                <a:gd name="connsiteY6" fmla="*/ 443151 h 1185456"/>
                <a:gd name="connsiteX7" fmla="*/ 71103 w 1185456"/>
                <a:gd name="connsiteY7" fmla="*/ 442217 h 1185456"/>
                <a:gd name="connsiteX8" fmla="*/ 58497 w 1185456"/>
                <a:gd name="connsiteY8" fmla="*/ 482829 h 1185456"/>
                <a:gd name="connsiteX9" fmla="*/ 47418 w 1185456"/>
                <a:gd name="connsiteY9" fmla="*/ 592728 h 1185456"/>
                <a:gd name="connsiteX10" fmla="*/ 592727 w 1185456"/>
                <a:gd name="connsiteY10" fmla="*/ 1138038 h 1185456"/>
                <a:gd name="connsiteX11" fmla="*/ 1138036 w 1185456"/>
                <a:gd name="connsiteY11" fmla="*/ 592728 h 1185456"/>
                <a:gd name="connsiteX12" fmla="*/ 592727 w 1185456"/>
                <a:gd name="connsiteY12" fmla="*/ 47418 h 1185456"/>
                <a:gd name="connsiteX13" fmla="*/ 207135 w 1185456"/>
                <a:gd name="connsiteY13" fmla="*/ 207136 h 1185456"/>
                <a:gd name="connsiteX14" fmla="*/ 170844 w 1185456"/>
                <a:gd name="connsiteY14" fmla="*/ 251122 h 1185456"/>
                <a:gd name="connsiteX15" fmla="*/ 155466 w 1185456"/>
                <a:gd name="connsiteY15" fmla="*/ 228314 h 1185456"/>
                <a:gd name="connsiteX16" fmla="*/ 138118 w 1185456"/>
                <a:gd name="connsiteY16" fmla="*/ 216618 h 1185456"/>
                <a:gd name="connsiteX17" fmla="*/ 173606 w 1185456"/>
                <a:gd name="connsiteY17" fmla="*/ 173606 h 1185456"/>
                <a:gd name="connsiteX18" fmla="*/ 592728 w 1185456"/>
                <a:gd name="connsiteY18" fmla="*/ 0 h 1185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5456" h="1185456">
                  <a:moveTo>
                    <a:pt x="592728" y="0"/>
                  </a:moveTo>
                  <a:cubicBezTo>
                    <a:pt x="920083" y="0"/>
                    <a:pt x="1185456" y="265373"/>
                    <a:pt x="1185456" y="592728"/>
                  </a:cubicBezTo>
                  <a:cubicBezTo>
                    <a:pt x="1185456" y="920083"/>
                    <a:pt x="920083" y="1185456"/>
                    <a:pt x="592728" y="1185456"/>
                  </a:cubicBezTo>
                  <a:cubicBezTo>
                    <a:pt x="265373" y="1185456"/>
                    <a:pt x="0" y="920083"/>
                    <a:pt x="0" y="592728"/>
                  </a:cubicBezTo>
                  <a:cubicBezTo>
                    <a:pt x="0" y="551809"/>
                    <a:pt x="4146" y="511858"/>
                    <a:pt x="12042" y="473273"/>
                  </a:cubicBezTo>
                  <a:lnTo>
                    <a:pt x="24051" y="434586"/>
                  </a:lnTo>
                  <a:lnTo>
                    <a:pt x="66477" y="443151"/>
                  </a:lnTo>
                  <a:lnTo>
                    <a:pt x="71103" y="442217"/>
                  </a:lnTo>
                  <a:lnTo>
                    <a:pt x="58497" y="482829"/>
                  </a:lnTo>
                  <a:cubicBezTo>
                    <a:pt x="51232" y="518328"/>
                    <a:pt x="47418" y="555082"/>
                    <a:pt x="47418" y="592728"/>
                  </a:cubicBezTo>
                  <a:cubicBezTo>
                    <a:pt x="47418" y="893894"/>
                    <a:pt x="291561" y="1138038"/>
                    <a:pt x="592727" y="1138038"/>
                  </a:cubicBezTo>
                  <a:cubicBezTo>
                    <a:pt x="893893" y="1138038"/>
                    <a:pt x="1138036" y="893894"/>
                    <a:pt x="1138036" y="592728"/>
                  </a:cubicBezTo>
                  <a:cubicBezTo>
                    <a:pt x="1138036" y="291562"/>
                    <a:pt x="893893" y="47418"/>
                    <a:pt x="592727" y="47418"/>
                  </a:cubicBezTo>
                  <a:cubicBezTo>
                    <a:pt x="442144" y="47418"/>
                    <a:pt x="305817" y="108454"/>
                    <a:pt x="207135" y="207136"/>
                  </a:cubicBezTo>
                  <a:lnTo>
                    <a:pt x="170844" y="251122"/>
                  </a:lnTo>
                  <a:lnTo>
                    <a:pt x="155466" y="228314"/>
                  </a:lnTo>
                  <a:lnTo>
                    <a:pt x="138118" y="216618"/>
                  </a:lnTo>
                  <a:lnTo>
                    <a:pt x="173606" y="173606"/>
                  </a:lnTo>
                  <a:cubicBezTo>
                    <a:pt x="280869" y="66343"/>
                    <a:pt x="429051" y="0"/>
                    <a:pt x="59272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1527F"/>
                </a:gs>
                <a:gs pos="50000">
                  <a:srgbClr val="A1B9DE"/>
                </a:gs>
                <a:gs pos="100000">
                  <a:srgbClr val="003464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70CE4BC3-7690-478C-9DE0-AD0BEAE74E95}"/>
                </a:ext>
              </a:extLst>
            </p:cNvPr>
            <p:cNvSpPr/>
            <p:nvPr/>
          </p:nvSpPr>
          <p:spPr>
            <a:xfrm>
              <a:off x="5805281" y="2653218"/>
              <a:ext cx="127635" cy="127635"/>
            </a:xfrm>
            <a:prstGeom prst="ellipse">
              <a:avLst/>
            </a:prstGeom>
            <a:solidFill>
              <a:srgbClr val="0152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7D6305B-D1E0-454B-8A50-B882CCC9CE06}"/>
                </a:ext>
              </a:extLst>
            </p:cNvPr>
            <p:cNvSpPr txBox="1"/>
            <p:nvPr/>
          </p:nvSpPr>
          <p:spPr>
            <a:xfrm>
              <a:off x="6011291" y="2733226"/>
              <a:ext cx="8046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方正兰亭特黑简体" panose="02000000000000000000" pitchFamily="2" charset="-122"/>
                  <a:ea typeface="方正兰亭特黑简体" panose="02000000000000000000" pitchFamily="2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endParaRPr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73C54138-D125-4F07-8CD3-321DBE9B1242}"/>
              </a:ext>
            </a:extLst>
          </p:cNvPr>
          <p:cNvGrpSpPr/>
          <p:nvPr/>
        </p:nvGrpSpPr>
        <p:grpSpPr>
          <a:xfrm>
            <a:off x="785681" y="4498038"/>
            <a:ext cx="1185456" cy="1185456"/>
            <a:chOff x="4969142" y="4130132"/>
            <a:chExt cx="1185456" cy="1185456"/>
          </a:xfrm>
        </p:grpSpPr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75A43244-A685-4554-AD6E-36EE428BDA4C}"/>
                </a:ext>
              </a:extLst>
            </p:cNvPr>
            <p:cNvSpPr/>
            <p:nvPr/>
          </p:nvSpPr>
          <p:spPr>
            <a:xfrm>
              <a:off x="4969142" y="4130132"/>
              <a:ext cx="1185456" cy="1185456"/>
            </a:xfrm>
            <a:custGeom>
              <a:avLst/>
              <a:gdLst>
                <a:gd name="connsiteX0" fmla="*/ 592728 w 1185456"/>
                <a:gd name="connsiteY0" fmla="*/ 0 h 1185456"/>
                <a:gd name="connsiteX1" fmla="*/ 1185456 w 1185456"/>
                <a:gd name="connsiteY1" fmla="*/ 592728 h 1185456"/>
                <a:gd name="connsiteX2" fmla="*/ 592728 w 1185456"/>
                <a:gd name="connsiteY2" fmla="*/ 1185456 h 1185456"/>
                <a:gd name="connsiteX3" fmla="*/ 0 w 1185456"/>
                <a:gd name="connsiteY3" fmla="*/ 592728 h 1185456"/>
                <a:gd name="connsiteX4" fmla="*/ 12042 w 1185456"/>
                <a:gd name="connsiteY4" fmla="*/ 473273 h 1185456"/>
                <a:gd name="connsiteX5" fmla="*/ 24051 w 1185456"/>
                <a:gd name="connsiteY5" fmla="*/ 434586 h 1185456"/>
                <a:gd name="connsiteX6" fmla="*/ 66477 w 1185456"/>
                <a:gd name="connsiteY6" fmla="*/ 443151 h 1185456"/>
                <a:gd name="connsiteX7" fmla="*/ 71104 w 1185456"/>
                <a:gd name="connsiteY7" fmla="*/ 442217 h 1185456"/>
                <a:gd name="connsiteX8" fmla="*/ 58497 w 1185456"/>
                <a:gd name="connsiteY8" fmla="*/ 482829 h 1185456"/>
                <a:gd name="connsiteX9" fmla="*/ 47418 w 1185456"/>
                <a:gd name="connsiteY9" fmla="*/ 592728 h 1185456"/>
                <a:gd name="connsiteX10" fmla="*/ 592727 w 1185456"/>
                <a:gd name="connsiteY10" fmla="*/ 1138038 h 1185456"/>
                <a:gd name="connsiteX11" fmla="*/ 1138036 w 1185456"/>
                <a:gd name="connsiteY11" fmla="*/ 592728 h 1185456"/>
                <a:gd name="connsiteX12" fmla="*/ 592727 w 1185456"/>
                <a:gd name="connsiteY12" fmla="*/ 47418 h 1185456"/>
                <a:gd name="connsiteX13" fmla="*/ 207135 w 1185456"/>
                <a:gd name="connsiteY13" fmla="*/ 207136 h 1185456"/>
                <a:gd name="connsiteX14" fmla="*/ 170844 w 1185456"/>
                <a:gd name="connsiteY14" fmla="*/ 251122 h 1185456"/>
                <a:gd name="connsiteX15" fmla="*/ 155466 w 1185456"/>
                <a:gd name="connsiteY15" fmla="*/ 228314 h 1185456"/>
                <a:gd name="connsiteX16" fmla="*/ 138118 w 1185456"/>
                <a:gd name="connsiteY16" fmla="*/ 216618 h 1185456"/>
                <a:gd name="connsiteX17" fmla="*/ 173606 w 1185456"/>
                <a:gd name="connsiteY17" fmla="*/ 173606 h 1185456"/>
                <a:gd name="connsiteX18" fmla="*/ 592728 w 1185456"/>
                <a:gd name="connsiteY18" fmla="*/ 0 h 1185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5456" h="1185456">
                  <a:moveTo>
                    <a:pt x="592728" y="0"/>
                  </a:moveTo>
                  <a:cubicBezTo>
                    <a:pt x="920083" y="0"/>
                    <a:pt x="1185456" y="265373"/>
                    <a:pt x="1185456" y="592728"/>
                  </a:cubicBezTo>
                  <a:cubicBezTo>
                    <a:pt x="1185456" y="920083"/>
                    <a:pt x="920083" y="1185456"/>
                    <a:pt x="592728" y="1185456"/>
                  </a:cubicBezTo>
                  <a:cubicBezTo>
                    <a:pt x="265373" y="1185456"/>
                    <a:pt x="0" y="920083"/>
                    <a:pt x="0" y="592728"/>
                  </a:cubicBezTo>
                  <a:cubicBezTo>
                    <a:pt x="0" y="551809"/>
                    <a:pt x="4147" y="511858"/>
                    <a:pt x="12042" y="473273"/>
                  </a:cubicBezTo>
                  <a:lnTo>
                    <a:pt x="24051" y="434586"/>
                  </a:lnTo>
                  <a:lnTo>
                    <a:pt x="66477" y="443151"/>
                  </a:lnTo>
                  <a:lnTo>
                    <a:pt x="71104" y="442217"/>
                  </a:lnTo>
                  <a:lnTo>
                    <a:pt x="58497" y="482829"/>
                  </a:lnTo>
                  <a:cubicBezTo>
                    <a:pt x="51233" y="518328"/>
                    <a:pt x="47418" y="555082"/>
                    <a:pt x="47418" y="592728"/>
                  </a:cubicBezTo>
                  <a:cubicBezTo>
                    <a:pt x="47418" y="893894"/>
                    <a:pt x="291561" y="1138038"/>
                    <a:pt x="592727" y="1138038"/>
                  </a:cubicBezTo>
                  <a:cubicBezTo>
                    <a:pt x="893893" y="1138038"/>
                    <a:pt x="1138036" y="893894"/>
                    <a:pt x="1138036" y="592728"/>
                  </a:cubicBezTo>
                  <a:cubicBezTo>
                    <a:pt x="1138036" y="291562"/>
                    <a:pt x="893893" y="47418"/>
                    <a:pt x="592727" y="47418"/>
                  </a:cubicBezTo>
                  <a:cubicBezTo>
                    <a:pt x="442144" y="47418"/>
                    <a:pt x="305817" y="108454"/>
                    <a:pt x="207135" y="207136"/>
                  </a:cubicBezTo>
                  <a:lnTo>
                    <a:pt x="170844" y="251122"/>
                  </a:lnTo>
                  <a:lnTo>
                    <a:pt x="155466" y="228314"/>
                  </a:lnTo>
                  <a:lnTo>
                    <a:pt x="138118" y="216618"/>
                  </a:lnTo>
                  <a:lnTo>
                    <a:pt x="173606" y="173606"/>
                  </a:lnTo>
                  <a:cubicBezTo>
                    <a:pt x="280869" y="66343"/>
                    <a:pt x="429051" y="0"/>
                    <a:pt x="592728" y="0"/>
                  </a:cubicBezTo>
                  <a:close/>
                </a:path>
              </a:pathLst>
            </a:custGeom>
            <a:gradFill>
              <a:gsLst>
                <a:gs pos="0">
                  <a:srgbClr val="A1B9DE"/>
                </a:gs>
                <a:gs pos="50000">
                  <a:schemeClr val="accent1">
                    <a:lumMod val="50000"/>
                  </a:schemeClr>
                </a:gs>
                <a:gs pos="100000">
                  <a:srgbClr val="003464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77C57331-71BF-46ED-8665-C32F0B7A08D7}"/>
                </a:ext>
              </a:extLst>
            </p:cNvPr>
            <p:cNvSpPr/>
            <p:nvPr/>
          </p:nvSpPr>
          <p:spPr>
            <a:xfrm>
              <a:off x="4969143" y="4383616"/>
              <a:ext cx="127635" cy="127635"/>
            </a:xfrm>
            <a:prstGeom prst="ellipse">
              <a:avLst/>
            </a:prstGeom>
            <a:solidFill>
              <a:srgbClr val="6F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49EAC734-5456-41DB-8B39-E9704662CF6A}"/>
                </a:ext>
              </a:extLst>
            </p:cNvPr>
            <p:cNvSpPr txBox="1"/>
            <p:nvPr/>
          </p:nvSpPr>
          <p:spPr>
            <a:xfrm>
              <a:off x="5175153" y="4463624"/>
              <a:ext cx="8046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方正兰亭特黑简体" panose="02000000000000000000" pitchFamily="2" charset="-122"/>
                  <a:ea typeface="方正兰亭特黑简体" panose="02000000000000000000" pitchFamily="2" charset="-122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endParaRPr>
            </a:p>
          </p:txBody>
        </p:sp>
      </p:grpSp>
      <p:sp>
        <p:nvSpPr>
          <p:cNvPr id="31" name="TextBox 19">
            <a:extLst>
              <a:ext uri="{FF2B5EF4-FFF2-40B4-BE49-F238E27FC236}">
                <a16:creationId xmlns:a16="http://schemas.microsoft.com/office/drawing/2014/main" id="{51686FFF-9AE4-4C2F-AD07-3A5B91BC5FD3}"/>
              </a:ext>
            </a:extLst>
          </p:cNvPr>
          <p:cNvSpPr txBox="1"/>
          <p:nvPr/>
        </p:nvSpPr>
        <p:spPr>
          <a:xfrm>
            <a:off x="2880451" y="3190755"/>
            <a:ext cx="374876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lvl="0" algn="r">
              <a:defRPr/>
            </a:pPr>
            <a: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实验室</a:t>
            </a:r>
            <a:r>
              <a:rPr lang="zh-CN" altLang="en-US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常见</a:t>
            </a:r>
            <a: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安全</a:t>
            </a:r>
            <a:r>
              <a:rPr lang="zh-CN" altLang="en-US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标识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738" y="6163749"/>
            <a:ext cx="3048000" cy="514350"/>
          </a:xfrm>
          <a:prstGeom prst="rect">
            <a:avLst/>
          </a:prstGeom>
        </p:spPr>
      </p:pic>
      <p:sp>
        <p:nvSpPr>
          <p:cNvPr id="42" name="TextBox 19">
            <a:extLst>
              <a:ext uri="{FF2B5EF4-FFF2-40B4-BE49-F238E27FC236}">
                <a16:creationId xmlns:a16="http://schemas.microsoft.com/office/drawing/2014/main" id="{51686FFF-9AE4-4C2F-AD07-3A5B91BC5FD3}"/>
              </a:ext>
            </a:extLst>
          </p:cNvPr>
          <p:cNvSpPr txBox="1"/>
          <p:nvPr/>
        </p:nvSpPr>
        <p:spPr>
          <a:xfrm>
            <a:off x="1378409" y="4813673"/>
            <a:ext cx="544371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lvl="0" algn="r">
              <a:defRPr/>
            </a:pPr>
            <a:r>
              <a:rPr kumimoji="0" lang="zh-CN" altLang="en-US" sz="28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实验室安全标识常见错误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946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淘宝网chenying0907出品 6">
            <a:extLst>
              <a:ext uri="{FF2B5EF4-FFF2-40B4-BE49-F238E27FC236}">
                <a16:creationId xmlns:a16="http://schemas.microsoft.com/office/drawing/2014/main" id="{F69D7186-F9EC-A545-8DF2-361DDE288312}"/>
              </a:ext>
            </a:extLst>
          </p:cNvPr>
          <p:cNvSpPr/>
          <p:nvPr/>
        </p:nvSpPr>
        <p:spPr>
          <a:xfrm>
            <a:off x="-6350" y="0"/>
            <a:ext cx="12198350" cy="6865938"/>
          </a:xfrm>
          <a:prstGeom prst="rect">
            <a:avLst/>
          </a:prstGeom>
          <a:solidFill>
            <a:srgbClr val="BAE4FF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DE3DA0B-C23A-48AA-9D58-A8757A60CE67}"/>
              </a:ext>
            </a:extLst>
          </p:cNvPr>
          <p:cNvSpPr txBox="1"/>
          <p:nvPr/>
        </p:nvSpPr>
        <p:spPr>
          <a:xfrm>
            <a:off x="3546700" y="333596"/>
            <a:ext cx="509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实验室安全信息牌</a:t>
            </a:r>
            <a:endParaRPr lang="en-US" altLang="zh-CN" sz="4000" b="1" dirty="0">
              <a:solidFill>
                <a:prstClr val="black">
                  <a:lumMod val="75000"/>
                  <a:lumOff val="25000"/>
                </a:prst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7838" y="1227438"/>
            <a:ext cx="52639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张贴位置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实验室门外侧，可让进入实验室人员看到实验室的基本信息；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同一个实验室有两个门，需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每个门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张贴一份信息牌；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填写要求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完整、真实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危险源与防护措施描述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准确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，不可笼统填“无”。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469" y="1656677"/>
            <a:ext cx="6329749" cy="421983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035113" y="2578443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药学院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017343" y="2578443"/>
            <a:ext cx="1181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XX</a:t>
            </a:r>
            <a:r>
              <a:rPr lang="zh-CN" altLang="en-US" sz="1600" dirty="0"/>
              <a:t>实验室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0809073" y="2591201"/>
            <a:ext cx="1181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药学楼</a:t>
            </a:r>
            <a:r>
              <a:rPr lang="en-US" altLang="zh-CN" sz="1600" dirty="0"/>
              <a:t>610</a:t>
            </a:r>
            <a:endParaRPr lang="zh-CN" altLang="en-US" sz="1600" dirty="0"/>
          </a:p>
        </p:txBody>
      </p:sp>
      <p:sp>
        <p:nvSpPr>
          <p:cNvPr id="24" name="文本框 23"/>
          <p:cNvSpPr txBox="1"/>
          <p:nvPr/>
        </p:nvSpPr>
        <p:spPr>
          <a:xfrm>
            <a:off x="7035113" y="3004400"/>
            <a:ext cx="1181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李</a:t>
            </a:r>
            <a:r>
              <a:rPr lang="en-US" altLang="zh-CN" sz="1600" dirty="0"/>
              <a:t>XX</a:t>
            </a:r>
            <a:endParaRPr lang="zh-CN" altLang="en-US" sz="1600" dirty="0"/>
          </a:p>
        </p:txBody>
      </p:sp>
      <p:sp>
        <p:nvSpPr>
          <p:cNvPr id="25" name="文本框 24"/>
          <p:cNvSpPr txBox="1"/>
          <p:nvPr/>
        </p:nvSpPr>
        <p:spPr>
          <a:xfrm>
            <a:off x="9025580" y="3005639"/>
            <a:ext cx="1181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王</a:t>
            </a:r>
            <a:r>
              <a:rPr lang="en-US" altLang="zh-CN" sz="1600" dirty="0"/>
              <a:t>XX</a:t>
            </a:r>
            <a:endParaRPr lang="zh-CN" altLang="en-US" sz="1600" dirty="0"/>
          </a:p>
        </p:txBody>
      </p:sp>
      <p:sp>
        <p:nvSpPr>
          <p:cNvPr id="26" name="文本框 25"/>
          <p:cNvSpPr txBox="1"/>
          <p:nvPr/>
        </p:nvSpPr>
        <p:spPr>
          <a:xfrm>
            <a:off x="10771744" y="3020440"/>
            <a:ext cx="1366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13812345678</a:t>
            </a:r>
            <a:endParaRPr lang="zh-CN" altLang="en-US" sz="1600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275" y="4122338"/>
            <a:ext cx="2124075" cy="58102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5523" y="4137213"/>
            <a:ext cx="2324100" cy="609600"/>
          </a:xfrm>
          <a:prstGeom prst="rect">
            <a:avLst/>
          </a:prstGeom>
        </p:spPr>
      </p:pic>
      <p:sp>
        <p:nvSpPr>
          <p:cNvPr id="29" name="圆角矩形标注 28"/>
          <p:cNvSpPr/>
          <p:nvPr/>
        </p:nvSpPr>
        <p:spPr>
          <a:xfrm>
            <a:off x="4224149" y="3766593"/>
            <a:ext cx="1684953" cy="1249307"/>
          </a:xfrm>
          <a:prstGeom prst="wedgeRoundRectCallout">
            <a:avLst>
              <a:gd name="adj1" fmla="val 81529"/>
              <a:gd name="adj2" fmla="val -2331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易燃气体</a:t>
            </a:r>
            <a:endParaRPr lang="en-US" altLang="zh-CN" dirty="0"/>
          </a:p>
          <a:p>
            <a:pPr algn="ctr"/>
            <a:r>
              <a:rPr lang="zh-CN" altLang="en-US" dirty="0"/>
              <a:t>易燃固体</a:t>
            </a:r>
            <a:endParaRPr lang="en-US" altLang="zh-CN" dirty="0"/>
          </a:p>
          <a:p>
            <a:pPr algn="ctr"/>
            <a:r>
              <a:rPr lang="zh-CN" altLang="en-US" dirty="0"/>
              <a:t>不燃气体</a:t>
            </a:r>
            <a:endParaRPr lang="en-US" altLang="zh-CN" dirty="0"/>
          </a:p>
          <a:p>
            <a:pPr algn="ctr"/>
            <a:r>
              <a:rPr lang="zh-CN" altLang="en-US" dirty="0"/>
              <a:t>氧化剂</a:t>
            </a:r>
          </a:p>
        </p:txBody>
      </p:sp>
    </p:spTree>
    <p:extLst>
      <p:ext uri="{BB962C8B-B14F-4D97-AF65-F5344CB8AC3E}">
        <p14:creationId xmlns:p14="http://schemas.microsoft.com/office/powerpoint/2010/main" val="3986555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5DE3DA0B-C23A-48AA-9D58-A8757A60CE67}"/>
              </a:ext>
            </a:extLst>
          </p:cNvPr>
          <p:cNvSpPr txBox="1"/>
          <p:nvPr/>
        </p:nvSpPr>
        <p:spPr>
          <a:xfrm>
            <a:off x="3546699" y="333596"/>
            <a:ext cx="5492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实验室常见危险源标识</a:t>
            </a:r>
            <a:endParaRPr lang="en-US" altLang="zh-CN" sz="4000" b="1" dirty="0">
              <a:solidFill>
                <a:prstClr val="black">
                  <a:lumMod val="75000"/>
                  <a:lumOff val="25000"/>
                </a:prst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6" name="图片 35" descr="1爆炸品"/>
          <p:cNvPicPr/>
          <p:nvPr/>
        </p:nvPicPr>
        <p:blipFill>
          <a:blip r:embed="rId2"/>
          <a:stretch>
            <a:fillRect/>
          </a:stretch>
        </p:blipFill>
        <p:spPr>
          <a:xfrm>
            <a:off x="3748313" y="1343342"/>
            <a:ext cx="1123315" cy="11233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738470" y="246665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爆炸品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395820" y="2466657"/>
            <a:ext cx="143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不燃气体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图片 38" descr="2不燃气体"/>
          <p:cNvPicPr/>
          <p:nvPr/>
        </p:nvPicPr>
        <p:blipFill>
          <a:blip r:embed="rId3"/>
          <a:stretch>
            <a:fillRect/>
          </a:stretch>
        </p:blipFill>
        <p:spPr>
          <a:xfrm>
            <a:off x="5482815" y="1343342"/>
            <a:ext cx="1121410" cy="1121410"/>
          </a:xfrm>
          <a:prstGeom prst="rect">
            <a:avLst/>
          </a:prstGeom>
        </p:spPr>
      </p:pic>
      <p:pic>
        <p:nvPicPr>
          <p:cNvPr id="40" name="图片 39" descr="2易燃气体"/>
          <p:cNvPicPr/>
          <p:nvPr/>
        </p:nvPicPr>
        <p:blipFill>
          <a:blip r:embed="rId4"/>
          <a:stretch>
            <a:fillRect/>
          </a:stretch>
        </p:blipFill>
        <p:spPr>
          <a:xfrm>
            <a:off x="7172232" y="1331277"/>
            <a:ext cx="1133475" cy="1133475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7053170" y="2466657"/>
            <a:ext cx="143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易燃气体</a:t>
            </a:r>
          </a:p>
        </p:txBody>
      </p:sp>
      <p:pic>
        <p:nvPicPr>
          <p:cNvPr id="42" name="图片 41" descr="2有毒气体"/>
          <p:cNvPicPr/>
          <p:nvPr/>
        </p:nvPicPr>
        <p:blipFill>
          <a:blip r:embed="rId5"/>
          <a:stretch>
            <a:fillRect/>
          </a:stretch>
        </p:blipFill>
        <p:spPr>
          <a:xfrm>
            <a:off x="8710520" y="1343342"/>
            <a:ext cx="1123315" cy="1123315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8648606" y="2464752"/>
            <a:ext cx="143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有毒气体</a:t>
            </a:r>
          </a:p>
        </p:txBody>
      </p:sp>
      <p:pic>
        <p:nvPicPr>
          <p:cNvPr id="44" name="图片 43" descr="3易燃液体"/>
          <p:cNvPicPr/>
          <p:nvPr/>
        </p:nvPicPr>
        <p:blipFill>
          <a:blip r:embed="rId6"/>
          <a:stretch>
            <a:fillRect/>
          </a:stretch>
        </p:blipFill>
        <p:spPr>
          <a:xfrm>
            <a:off x="10291666" y="1344294"/>
            <a:ext cx="1121410" cy="1121410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10218961" y="2464752"/>
            <a:ext cx="143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易燃液体</a:t>
            </a:r>
          </a:p>
        </p:txBody>
      </p:sp>
      <p:pic>
        <p:nvPicPr>
          <p:cNvPr id="46" name="图片 45" descr="4易燃固体"/>
          <p:cNvPicPr/>
          <p:nvPr/>
        </p:nvPicPr>
        <p:blipFill>
          <a:blip r:embed="rId7"/>
          <a:stretch>
            <a:fillRect/>
          </a:stretch>
        </p:blipFill>
        <p:spPr>
          <a:xfrm>
            <a:off x="3748313" y="3238817"/>
            <a:ext cx="1123315" cy="1123315"/>
          </a:xfrm>
          <a:prstGeom prst="rect">
            <a:avLst/>
          </a:prstGeom>
        </p:spPr>
      </p:pic>
      <p:sp>
        <p:nvSpPr>
          <p:cNvPr id="47" name="文本框 46"/>
          <p:cNvSpPr txBox="1"/>
          <p:nvPr/>
        </p:nvSpPr>
        <p:spPr>
          <a:xfrm>
            <a:off x="3662269" y="4444721"/>
            <a:ext cx="150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06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易燃固体</a:t>
            </a:r>
          </a:p>
        </p:txBody>
      </p:sp>
      <p:pic>
        <p:nvPicPr>
          <p:cNvPr id="48" name="图片 47" descr="5氧化剂"/>
          <p:cNvPicPr/>
          <p:nvPr/>
        </p:nvPicPr>
        <p:blipFill>
          <a:blip r:embed="rId8"/>
          <a:stretch>
            <a:fillRect/>
          </a:stretch>
        </p:blipFill>
        <p:spPr>
          <a:xfrm>
            <a:off x="5391055" y="3238817"/>
            <a:ext cx="1121410" cy="1121410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5418269" y="4444721"/>
            <a:ext cx="150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07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氧化剂</a:t>
            </a:r>
          </a:p>
        </p:txBody>
      </p:sp>
      <p:pic>
        <p:nvPicPr>
          <p:cNvPr id="50" name="图片 49" descr="5有机过氧化物"/>
          <p:cNvPicPr/>
          <p:nvPr/>
        </p:nvPicPr>
        <p:blipFill>
          <a:blip r:embed="rId9"/>
          <a:stretch>
            <a:fillRect/>
          </a:stretch>
        </p:blipFill>
        <p:spPr>
          <a:xfrm>
            <a:off x="7059631" y="3292196"/>
            <a:ext cx="1152525" cy="1152525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6745305" y="4442816"/>
            <a:ext cx="1923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08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有机过氧化物</a:t>
            </a:r>
          </a:p>
        </p:txBody>
      </p:sp>
      <p:pic>
        <p:nvPicPr>
          <p:cNvPr id="52" name="图片 51" descr="6感染性物质"/>
          <p:cNvPicPr/>
          <p:nvPr/>
        </p:nvPicPr>
        <p:blipFill>
          <a:blip r:embed="rId10"/>
          <a:stretch>
            <a:fillRect/>
          </a:stretch>
        </p:blipFill>
        <p:spPr>
          <a:xfrm>
            <a:off x="8648606" y="3287434"/>
            <a:ext cx="1162050" cy="1162050"/>
          </a:xfrm>
          <a:prstGeom prst="rect">
            <a:avLst/>
          </a:prstGeom>
        </p:spPr>
      </p:pic>
      <p:sp>
        <p:nvSpPr>
          <p:cNvPr id="53" name="文本框 52"/>
          <p:cNvSpPr txBox="1"/>
          <p:nvPr/>
        </p:nvSpPr>
        <p:spPr>
          <a:xfrm>
            <a:off x="8637716" y="4445077"/>
            <a:ext cx="1923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09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感染性物质</a:t>
            </a:r>
          </a:p>
        </p:txBody>
      </p:sp>
      <p:pic>
        <p:nvPicPr>
          <p:cNvPr id="54" name="图片 53" descr="6有毒物质"/>
          <p:cNvPicPr/>
          <p:nvPr/>
        </p:nvPicPr>
        <p:blipFill>
          <a:blip r:embed="rId11"/>
          <a:stretch>
            <a:fillRect/>
          </a:stretch>
        </p:blipFill>
        <p:spPr>
          <a:xfrm>
            <a:off x="10253567" y="3314440"/>
            <a:ext cx="1123315" cy="1123315"/>
          </a:xfrm>
          <a:prstGeom prst="rect">
            <a:avLst/>
          </a:prstGeom>
        </p:spPr>
      </p:pic>
      <p:sp>
        <p:nvSpPr>
          <p:cNvPr id="55" name="文本框 54"/>
          <p:cNvSpPr txBox="1"/>
          <p:nvPr/>
        </p:nvSpPr>
        <p:spPr>
          <a:xfrm>
            <a:off x="10247106" y="4452399"/>
            <a:ext cx="1923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有毒物质</a:t>
            </a:r>
          </a:p>
        </p:txBody>
      </p:sp>
      <p:pic>
        <p:nvPicPr>
          <p:cNvPr id="56" name="图片 55" descr="7放射性物质"/>
          <p:cNvPicPr/>
          <p:nvPr/>
        </p:nvPicPr>
        <p:blipFill>
          <a:blip r:embed="rId12"/>
          <a:stretch>
            <a:fillRect/>
          </a:stretch>
        </p:blipFill>
        <p:spPr>
          <a:xfrm>
            <a:off x="3738470" y="5030470"/>
            <a:ext cx="1121410" cy="1121410"/>
          </a:xfrm>
          <a:prstGeom prst="rect">
            <a:avLst/>
          </a:prstGeom>
        </p:spPr>
      </p:pic>
      <p:pic>
        <p:nvPicPr>
          <p:cNvPr id="57" name="图片 56" descr="8腐蚀性物质"/>
          <p:cNvPicPr/>
          <p:nvPr/>
        </p:nvPicPr>
        <p:blipFill>
          <a:blip r:embed="rId13"/>
          <a:stretch>
            <a:fillRect/>
          </a:stretch>
        </p:blipFill>
        <p:spPr>
          <a:xfrm>
            <a:off x="5365337" y="5030470"/>
            <a:ext cx="1123315" cy="1123315"/>
          </a:xfrm>
          <a:prstGeom prst="rect">
            <a:avLst/>
          </a:prstGeom>
        </p:spPr>
      </p:pic>
      <p:pic>
        <p:nvPicPr>
          <p:cNvPr id="58" name="图片 57" descr="9杂类物质"/>
          <p:cNvPicPr/>
          <p:nvPr/>
        </p:nvPicPr>
        <p:blipFill>
          <a:blip r:embed="rId14"/>
          <a:stretch>
            <a:fillRect/>
          </a:stretch>
        </p:blipFill>
        <p:spPr>
          <a:xfrm>
            <a:off x="7049937" y="5030470"/>
            <a:ext cx="1120140" cy="1120140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3546699" y="6183631"/>
            <a:ext cx="1818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放射性物质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5196129" y="6183631"/>
            <a:ext cx="1818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腐蚀性物质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6862989" y="6176483"/>
            <a:ext cx="1818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杂类物质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617839" y="1227438"/>
            <a:ext cx="29940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张贴位置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安全信息牌的危险类别模块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张贴要求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根据实验室内的危险源张贴合适的标识，要注意带文字部分；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156" y="5023322"/>
            <a:ext cx="1892717" cy="15224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421" y="5019463"/>
            <a:ext cx="1897513" cy="15263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14966" y="5121995"/>
            <a:ext cx="1417570" cy="143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DE3DA0B-C23A-48AA-9D58-A8757A60CE67}"/>
              </a:ext>
            </a:extLst>
          </p:cNvPr>
          <p:cNvSpPr txBox="1"/>
          <p:nvPr/>
        </p:nvSpPr>
        <p:spPr>
          <a:xfrm>
            <a:off x="3546699" y="333596"/>
            <a:ext cx="5492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实验室常见警示标识</a:t>
            </a:r>
            <a:endParaRPr lang="en-US" altLang="zh-CN" sz="4000" b="1" dirty="0">
              <a:solidFill>
                <a:prstClr val="black">
                  <a:lumMod val="75000"/>
                  <a:lumOff val="25000"/>
                </a:prst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634883" y="1369794"/>
            <a:ext cx="5938195" cy="52870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禁止类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“禁止饮食”，“禁止烟火”、“禁止放易燃物”、“禁止堆放”等。</a:t>
            </a:r>
          </a:p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警告类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“当心腐蚀”、“当心中毒”、“当心感染”、“当心高温表面”、“当心低温”、“当心电离辐射”、“当心有毒气体”等。</a:t>
            </a:r>
          </a:p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指令类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“必须穿防护服”、“必须戴防护手套”、“必须戴防护眼镜”、“必须戴防毒面具”、“必须戴口罩”、“必须洗手”、“注意通风”等。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rgbClr val="00CC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指示类：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“紧急出口”、“应急避难场所” 、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“应急电话”、 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“击碎板面”、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“洗眼装置”、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“紧急喷淋”等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6957390" y="1374614"/>
            <a:ext cx="4823792" cy="24468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1600" tIns="0" rIns="82550" bIns="0" rtlCol="0">
            <a:no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294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用人单位职业病危害告知与警示标识管理规范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》(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安监总厅安健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〔2014〕111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，多个警示标识在一起设置时，应按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禁止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警告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b="1" dirty="0">
                <a:solidFill>
                  <a:srgbClr val="00CC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（红、黄、蓝、绿）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类型的顺序，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先左后右、先上后下排列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2188253587"/>
              </p:ext>
            </p:extLst>
          </p:nvPr>
        </p:nvGraphicFramePr>
        <p:xfrm>
          <a:off x="6957390" y="3821446"/>
          <a:ext cx="4823792" cy="2328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2713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74" y="2160105"/>
            <a:ext cx="1478720" cy="1966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DE3DA0B-C23A-48AA-9D58-A8757A60CE67}"/>
              </a:ext>
            </a:extLst>
          </p:cNvPr>
          <p:cNvSpPr txBox="1"/>
          <p:nvPr/>
        </p:nvSpPr>
        <p:spPr>
          <a:xfrm>
            <a:off x="3546699" y="333596"/>
            <a:ext cx="5492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实验室常见禁止标识</a:t>
            </a:r>
            <a:endParaRPr lang="en-US" altLang="zh-CN" sz="4000" b="1" dirty="0">
              <a:solidFill>
                <a:prstClr val="black">
                  <a:lumMod val="75000"/>
                  <a:lumOff val="25000"/>
                </a:prst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634884" y="1369795"/>
            <a:ext cx="2911816" cy="7903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禁止类：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2624347510"/>
              </p:ext>
            </p:extLst>
          </p:nvPr>
        </p:nvGraphicFramePr>
        <p:xfrm>
          <a:off x="2729946" y="4625009"/>
          <a:ext cx="5989984" cy="2015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329" y="2160105"/>
            <a:ext cx="1869437" cy="1966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981" y="2160106"/>
            <a:ext cx="1833048" cy="196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369" y="2160105"/>
            <a:ext cx="1541184" cy="1966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89" y="2160106"/>
            <a:ext cx="1455717" cy="1940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0" r="11679"/>
          <a:stretch/>
        </p:blipFill>
        <p:spPr>
          <a:xfrm>
            <a:off x="10001879" y="2160106"/>
            <a:ext cx="1847222" cy="196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80180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DE3DA0B-C23A-48AA-9D58-A8757A60CE67}"/>
              </a:ext>
            </a:extLst>
          </p:cNvPr>
          <p:cNvSpPr txBox="1"/>
          <p:nvPr/>
        </p:nvSpPr>
        <p:spPr>
          <a:xfrm>
            <a:off x="3546699" y="333596"/>
            <a:ext cx="5492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实验室常见警告标识</a:t>
            </a:r>
            <a:endParaRPr lang="en-US" altLang="zh-CN" sz="4000" b="1" dirty="0">
              <a:solidFill>
                <a:prstClr val="black">
                  <a:lumMod val="75000"/>
                  <a:lumOff val="25000"/>
                </a:prst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594220" y="1282590"/>
            <a:ext cx="2911816" cy="7903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警告类：</a:t>
            </a:r>
            <a:endParaRPr lang="zh-CN" altLang="en-US" sz="3200" dirty="0">
              <a:solidFill>
                <a:schemeClr val="accent4"/>
              </a:solidFill>
            </a:endParaRPr>
          </a:p>
        </p:txBody>
      </p:sp>
      <p:pic>
        <p:nvPicPr>
          <p:cNvPr id="12" name="图片 11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820740" y="2072900"/>
            <a:ext cx="1299933" cy="172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275773" y="2072900"/>
            <a:ext cx="1355124" cy="172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65578"/>
              </p:ext>
            </p:extLst>
          </p:nvPr>
        </p:nvGraphicFramePr>
        <p:xfrm>
          <a:off x="4717542" y="2086550"/>
          <a:ext cx="1571433" cy="1721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" name="BMP 图像" r:id="rId5" imgW="1971950" imgH="2085714" progId="Paint.Picture">
                  <p:embed/>
                </p:oleObj>
              </mc:Choice>
              <mc:Fallback>
                <p:oleObj name="BMP 图像" r:id="rId5" imgW="1971950" imgH="2085714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7542" y="2086550"/>
                        <a:ext cx="1571433" cy="17216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图片 16"/>
          <p:cNvPicPr/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268628" y="4008006"/>
            <a:ext cx="1301723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1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07635" y="3993448"/>
            <a:ext cx="1323262" cy="175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8" descr="当心感染"/>
          <p:cNvPicPr/>
          <p:nvPr/>
        </p:nvPicPr>
        <p:blipFill>
          <a:blip r:embed="rId9"/>
          <a:stretch>
            <a:fillRect/>
          </a:stretch>
        </p:blipFill>
        <p:spPr>
          <a:xfrm>
            <a:off x="7831471" y="2099067"/>
            <a:ext cx="1459007" cy="1724605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4834332" y="3987244"/>
            <a:ext cx="1286622" cy="176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21" descr="当心低温"/>
          <p:cNvPicPr/>
          <p:nvPr/>
        </p:nvPicPr>
        <p:blipFill>
          <a:blip r:embed="rId11"/>
          <a:stretch>
            <a:fillRect/>
          </a:stretch>
        </p:blipFill>
        <p:spPr>
          <a:xfrm>
            <a:off x="7776724" y="4042228"/>
            <a:ext cx="1361150" cy="1724605"/>
          </a:xfrm>
          <a:prstGeom prst="rect">
            <a:avLst/>
          </a:prstGeom>
        </p:spPr>
      </p:pic>
      <p:pic>
        <p:nvPicPr>
          <p:cNvPr id="24" name="图片 23"/>
          <p:cNvPicPr/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6422002" y="2087345"/>
            <a:ext cx="1288285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740" y="3993448"/>
            <a:ext cx="1439806" cy="191852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662" y="2072900"/>
            <a:ext cx="1252219" cy="175437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062" y="4008006"/>
            <a:ext cx="1381070" cy="18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73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DE3DA0B-C23A-48AA-9D58-A8757A60CE67}"/>
              </a:ext>
            </a:extLst>
          </p:cNvPr>
          <p:cNvSpPr txBox="1"/>
          <p:nvPr/>
        </p:nvSpPr>
        <p:spPr>
          <a:xfrm>
            <a:off x="3367237" y="356568"/>
            <a:ext cx="5492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实验室常见警告标识</a:t>
            </a:r>
            <a:endParaRPr lang="en-US" altLang="zh-CN" sz="4000" b="1" dirty="0">
              <a:solidFill>
                <a:prstClr val="black">
                  <a:lumMod val="75000"/>
                  <a:lumOff val="25000"/>
                </a:prst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580967" y="1256086"/>
            <a:ext cx="2911816" cy="7903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警告类：</a:t>
            </a:r>
            <a:endParaRPr lang="zh-CN" altLang="en-US" sz="3200" dirty="0">
              <a:solidFill>
                <a:schemeClr val="accent4"/>
              </a:solidFill>
            </a:endParaRPr>
          </a:p>
        </p:txBody>
      </p:sp>
      <p:pic>
        <p:nvPicPr>
          <p:cNvPr id="26" name="图片 25" descr="当心磁场"/>
          <p:cNvPicPr/>
          <p:nvPr/>
        </p:nvPicPr>
        <p:blipFill>
          <a:blip r:embed="rId3"/>
          <a:stretch>
            <a:fillRect/>
          </a:stretch>
        </p:blipFill>
        <p:spPr>
          <a:xfrm>
            <a:off x="3865398" y="4326755"/>
            <a:ext cx="1300462" cy="1720850"/>
          </a:xfrm>
          <a:prstGeom prst="rect">
            <a:avLst/>
          </a:prstGeom>
        </p:spPr>
      </p:pic>
      <p:pic>
        <p:nvPicPr>
          <p:cNvPr id="27" name="图片 26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175080" y="4326755"/>
            <a:ext cx="1346068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27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80967" y="2218886"/>
            <a:ext cx="1422877" cy="172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436527"/>
              </p:ext>
            </p:extLst>
          </p:nvPr>
        </p:nvGraphicFramePr>
        <p:xfrm>
          <a:off x="2090791" y="2222641"/>
          <a:ext cx="1514647" cy="1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" name="BMP 图像" r:id="rId6" imgW="1352381" imgH="1448002" progId="Paint.Picture">
                  <p:embed/>
                </p:oleObj>
              </mc:Choice>
              <mc:Fallback>
                <p:oleObj name="BMP 图像" r:id="rId6" imgW="1352381" imgH="144800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791" y="2222641"/>
                        <a:ext cx="1514647" cy="1720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图片 2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47266" y="2220709"/>
            <a:ext cx="1406596" cy="172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2" r="18320"/>
          <a:stretch/>
        </p:blipFill>
        <p:spPr>
          <a:xfrm>
            <a:off x="5295690" y="2218886"/>
            <a:ext cx="1398489" cy="17246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472" y="2046396"/>
            <a:ext cx="4846094" cy="363457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494661" y="5801351"/>
            <a:ext cx="4238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存放实验室危险废物的地方必须</a:t>
            </a:r>
            <a:r>
              <a:rPr lang="zh-CN" altLang="en-US" b="1" dirty="0">
                <a:solidFill>
                  <a:srgbClr val="FF0000"/>
                </a:solidFill>
              </a:rPr>
              <a:t>在地面划黄色标志线、附近墙上张贴此标识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0" r="11393"/>
          <a:stretch/>
        </p:blipFill>
        <p:spPr>
          <a:xfrm>
            <a:off x="5270734" y="4162599"/>
            <a:ext cx="1634028" cy="2052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60" y="4326755"/>
            <a:ext cx="1486684" cy="172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74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DE3DA0B-C23A-48AA-9D58-A8757A60CE67}"/>
              </a:ext>
            </a:extLst>
          </p:cNvPr>
          <p:cNvSpPr txBox="1"/>
          <p:nvPr/>
        </p:nvSpPr>
        <p:spPr>
          <a:xfrm>
            <a:off x="3546699" y="333596"/>
            <a:ext cx="5492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实验室常见指令标识</a:t>
            </a:r>
            <a:endParaRPr lang="en-US" altLang="zh-CN" sz="4000" b="1" dirty="0">
              <a:solidFill>
                <a:prstClr val="black">
                  <a:lumMod val="75000"/>
                  <a:lumOff val="25000"/>
                </a:prst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1150134" y="1150790"/>
            <a:ext cx="2911816" cy="7903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b="1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指令类：</a:t>
            </a:r>
          </a:p>
        </p:txBody>
      </p:sp>
      <p:pic>
        <p:nvPicPr>
          <p:cNvPr id="25" name="Picture 163" descr="必须穿防护服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059" y="4302783"/>
            <a:ext cx="1645394" cy="2156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164" descr="必须戴防护手套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995" y="1941100"/>
            <a:ext cx="1586280" cy="2105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6" descr="D:\自编教材类\安全警示标识（红黄蓝绿）\蓝\必须戴防护眼镜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0189" y="1939458"/>
            <a:ext cx="1588070" cy="2107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33" descr="必须戴防毒面罩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0189" y="4302782"/>
            <a:ext cx="1588070" cy="2156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32" descr="必须戴防尘口罩"/>
          <p:cNvPicPr/>
          <p:nvPr/>
        </p:nvPicPr>
        <p:blipFill>
          <a:blip r:embed="rId6"/>
          <a:stretch>
            <a:fillRect/>
          </a:stretch>
        </p:blipFill>
        <p:spPr>
          <a:xfrm>
            <a:off x="7021173" y="1939458"/>
            <a:ext cx="1534998" cy="2107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1173" y="4302782"/>
            <a:ext cx="1609644" cy="2156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icture 19" descr="进入密闭场所注意通风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79622" y="1941100"/>
            <a:ext cx="1587483" cy="2105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995" y="4302782"/>
            <a:ext cx="1586280" cy="2156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3" b="6766"/>
          <a:stretch/>
        </p:blipFill>
        <p:spPr>
          <a:xfrm>
            <a:off x="1384386" y="1939458"/>
            <a:ext cx="1653158" cy="2171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0434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633</Words>
  <Application>Microsoft Office PowerPoint</Application>
  <PresentationFormat>宽屏</PresentationFormat>
  <Paragraphs>97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等线</vt:lpstr>
      <vt:lpstr>等线 Light</vt:lpstr>
      <vt:lpstr>方正兰亭特黑简体</vt:lpstr>
      <vt:lpstr>宋体</vt:lpstr>
      <vt:lpstr>Microsoft YaHei</vt:lpstr>
      <vt:lpstr>Microsoft YaHei</vt:lpstr>
      <vt:lpstr>Arial</vt:lpstr>
      <vt:lpstr>Wingdings</vt:lpstr>
      <vt:lpstr>Office 主题​​</vt:lpstr>
      <vt:lpstr>BMP 图像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Tatjana</dc:creator>
  <cp:lastModifiedBy>yuan yuan</cp:lastModifiedBy>
  <cp:revision>171</cp:revision>
  <cp:lastPrinted>2022-02-27T13:23:10Z</cp:lastPrinted>
  <dcterms:created xsi:type="dcterms:W3CDTF">2022-02-23T03:20:29Z</dcterms:created>
  <dcterms:modified xsi:type="dcterms:W3CDTF">2022-12-12T06:46:40Z</dcterms:modified>
</cp:coreProperties>
</file>